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86" r:id="rId3"/>
    <p:sldId id="287" r:id="rId4"/>
    <p:sldId id="288" r:id="rId5"/>
    <p:sldId id="289" r:id="rId6"/>
    <p:sldId id="290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</p:sldIdLst>
  <p:sldSz cx="9144000" cy="6858000" type="screen4x3"/>
  <p:notesSz cx="6858000" cy="9144000"/>
  <p:defaultTextStyle>
    <a:lvl1pPr marL="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66FFFF"/>
    <a:srgbClr val="A0A0A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B301B821-A1FF-4177-AEE7-76D212191A09}">
  <a:tblStyle styleId="{B301B821-A1FF-4177-AEE7-76D212191A09}" styleName="Medium Style 9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9DCAF9ED-07DC-4A11-8D7F-57B35C25682E}" styleName="Medium Style 10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793D81CF-94F2-401A-BA57-92F5A7B2D0C5}" styleName="Medium Style 8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5FD0F851-EC5A-4D38-B0AD-8093EC10F338}" styleName="Light Style 6">
    <a:wholeTbl>
      <a:tcTxStyle>
        <a:fontRef idx="minor">
          <a:scrgbClr r="0" g="0" b="0"/>
        </a:fontRef>
        <a:schemeClr val="accent5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  <a:neCell>
      <a:tcStyle>
        <a:tcBdr/>
      </a:tcStyle>
    </a:neCell>
    <a:nwCell>
      <a:tcStyle>
        <a:tcBdr/>
      </a:tcStyle>
    </a:nwCell>
  </a:tblStyle>
  <a:tblStyle styleId="{1FECB4D8-DB02-4DC6-A0A2-4F2EBAE1DC90}" styleName="Medium Style 1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3B4B98B0-60AC-42C2-AFA5-B58CD77FA1E5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  <a:neCell>
      <a:tcStyle>
        <a:tcBdr/>
      </a:tcStyle>
    </a:neCell>
    <a:nwCell>
      <a:tcStyle>
        <a:tcBdr/>
      </a:tcStyle>
    </a:nwCell>
  </a:tblStyle>
  <a:tblStyle styleId="{0E3FDE45-AF77-4B5C-9715-49D594BDF05E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  <a:neCell>
      <a:tcStyle>
        <a:tcBdr/>
      </a:tcStyle>
    </a:neCell>
    <a:nwCell>
      <a:tcStyle>
        <a:tcBdr/>
      </a:tcStyle>
    </a:nwCell>
  </a:tblStyle>
  <a:tblStyle styleId="{C083E6E3-FA7D-4D7B-A595-EF9225AFEA82}" styleName="Style léger 1 - Accentuation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Style léger 2 - Accentuation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505E3EF-67EA-436B-97B2-0124C06EBD24}" styleName="Style moyen 4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890" autoAdjust="0"/>
    <p:restoredTop sz="88034" autoAdjust="0"/>
  </p:normalViewPr>
  <p:slideViewPr>
    <p:cSldViewPr snapToObjects="1">
      <p:cViewPr varScale="1">
        <p:scale>
          <a:sx n="83" d="100"/>
          <a:sy n="83" d="100"/>
        </p:scale>
        <p:origin x="-96" y="-4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89" d="100"/>
          <a:sy n="89" d="100"/>
        </p:scale>
        <p:origin x="-3846" y="-10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/>
          <a:lstStyle>
            <a:extLst/>
          </a:lstStyle>
          <a:p>
            <a:endParaRPr lang="fr-FR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/>
          <a:lstStyle>
            <a:extLst/>
          </a:lstStyle>
          <a:p>
            <a:fld id="{31555DB1-8736-42A3-B48D-2B08FB93332A}" type="datetimeFigureOut">
              <a:rPr lang="fr-FR" smtClean="0"/>
              <a:pPr/>
              <a:t>03/05/2013</a:t>
            </a:fld>
            <a:endParaRPr lang="fr-FR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/>
          <a:lstStyle>
            <a:extLst/>
          </a:lstStyle>
          <a:p>
            <a:endParaRPr lang="fr-FR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/>
          <a:lstStyle>
            <a:extLst/>
          </a:lstStyle>
          <a:p>
            <a:fld id="{5400D380-E0D7-4EB1-B91E-BFCC7DA7F29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4384959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/>
          <a:lstStyle>
            <a:extLst/>
          </a:lstStyle>
          <a:p>
            <a:endParaRPr lang="fr-FR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/>
          <a:lstStyle>
            <a:extLst/>
          </a:lstStyle>
          <a:p>
            <a:fld id="{0BDB199F-A56C-4049-BA04-1447030960FF}" type="datetimeFigureOut">
              <a:rPr/>
              <a:pPr/>
              <a:t>28/6/2006</a:t>
            </a:fld>
            <a:endParaRPr lang="fr-FR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anchor="ctr"/>
          <a:lstStyle>
            <a:extLst/>
          </a:lstStyle>
          <a:p>
            <a:endParaRPr lang="fr-FR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Niveau 2</a:t>
            </a:r>
          </a:p>
          <a:p>
            <a:pPr lvl="2"/>
            <a:r>
              <a:rPr lang="fr-FR"/>
              <a:t>Niveau 3</a:t>
            </a:r>
          </a:p>
          <a:p>
            <a:pPr lvl="3"/>
            <a:r>
              <a:rPr lang="fr-FR"/>
              <a:t>Niveau 4</a:t>
            </a:r>
          </a:p>
          <a:p>
            <a:pPr lvl="4"/>
            <a:r>
              <a:rPr lang="fr-FR"/>
              <a:t>Niveau 5</a:t>
            </a:r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/>
          <a:lstStyle>
            <a:extLst/>
          </a:lstStyle>
          <a:p>
            <a:endParaRPr lang="fr-FR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/>
          <a:lstStyle>
            <a:extLst/>
          </a:lstStyle>
          <a:p>
            <a:fld id="{B3A019F3-8596-4028-9847-CBD3A185B07A}" type="slidenum">
              <a:rPr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4250513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fr-FR"/>
          </a:p>
        </p:txBody>
      </p:sp>
      <p:sp>
        <p:nvSpPr>
          <p:cNvPr id="4" name="Rectangl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B3A019F3-8596-4028-9847-CBD3A185B07A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7939608" cy="527720"/>
          </a:xfrm>
          <a:solidFill>
            <a:schemeClr val="accent6">
              <a:shade val="75000"/>
            </a:schemeClr>
          </a:solidFill>
        </p:spPr>
        <p:txBody>
          <a:bodyPr>
            <a:normAutofit/>
          </a:bodyPr>
          <a:lstStyle>
            <a:lvl1pPr eaLnBrk="1" latinLnBrk="0" hangingPunct="1">
              <a:defRPr kumimoji="0" lang="fr-FR" sz="2800" b="1" cap="all" baseline="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 dirty="0"/>
              <a:t>Cliquez pour ajouter un titre</a:t>
            </a:r>
          </a:p>
        </p:txBody>
      </p:sp>
      <p:sp>
        <p:nvSpPr>
          <p:cNvPr id="7" name="Rectangle 7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8" name="Rectangle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  <a:extLst/>
          </a:lstStyle>
          <a:p>
            <a:fld id="{256D3EEF-DE4E-429D-8EC4-DDC531AFF587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Rectangle 9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oses : 1 Haut, 2 B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13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80772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5" name="Rectangle 11"/>
          <p:cNvSpPr>
            <a:spLocks noGrp="1"/>
          </p:cNvSpPr>
          <p:nvPr>
            <p:ph sz="quarter" idx="15"/>
          </p:nvPr>
        </p:nvSpPr>
        <p:spPr>
          <a:xfrm>
            <a:off x="301752" y="609600"/>
            <a:ext cx="8074152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7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3017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8" name="Rectangle 11"/>
          <p:cNvSpPr>
            <a:spLocks noGrp="1"/>
          </p:cNvSpPr>
          <p:nvPr>
            <p:ph sz="quarter" idx="17"/>
          </p:nvPr>
        </p:nvSpPr>
        <p:spPr>
          <a:xfrm>
            <a:off x="3017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1" name="Rectangle 8"/>
          <p:cNvSpPr>
            <a:spLocks noGrp="1"/>
          </p:cNvSpPr>
          <p:nvPr>
            <p:ph type="body" sz="quarter" idx="20" hasCustomPrompt="1"/>
          </p:nvPr>
        </p:nvSpPr>
        <p:spPr>
          <a:xfrm>
            <a:off x="44165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3" name="Rectangle 11"/>
          <p:cNvSpPr>
            <a:spLocks noGrp="1"/>
          </p:cNvSpPr>
          <p:nvPr>
            <p:ph sz="quarter" idx="21"/>
          </p:nvPr>
        </p:nvSpPr>
        <p:spPr>
          <a:xfrm>
            <a:off x="44165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9" name="Rectangle 19"/>
          <p:cNvSpPr>
            <a:spLocks noGrp="1"/>
          </p:cNvSpPr>
          <p:nvPr>
            <p:ph type="dt" sz="half" idx="22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20" name="Rectangle 20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2" name="Rectangle 22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o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16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7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8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3017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0" name="Rectangle 11"/>
          <p:cNvSpPr>
            <a:spLocks noGrp="1"/>
          </p:cNvSpPr>
          <p:nvPr>
            <p:ph sz="quarter" idx="17"/>
          </p:nvPr>
        </p:nvSpPr>
        <p:spPr>
          <a:xfrm>
            <a:off x="3017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1" name="Rectangle 8"/>
          <p:cNvSpPr>
            <a:spLocks noGrp="1"/>
          </p:cNvSpPr>
          <p:nvPr>
            <p:ph type="body" sz="quarter" idx="18" hasCustomPrompt="1"/>
          </p:nvPr>
        </p:nvSpPr>
        <p:spPr>
          <a:xfrm>
            <a:off x="44196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4" name="Rectangle 11"/>
          <p:cNvSpPr>
            <a:spLocks noGrp="1"/>
          </p:cNvSpPr>
          <p:nvPr>
            <p:ph sz="quarter" idx="19"/>
          </p:nvPr>
        </p:nvSpPr>
        <p:spPr>
          <a:xfrm>
            <a:off x="4419600" y="609600"/>
            <a:ext cx="3962400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5" name="Rectangle 8"/>
          <p:cNvSpPr>
            <a:spLocks noGrp="1"/>
          </p:cNvSpPr>
          <p:nvPr>
            <p:ph type="body" sz="quarter" idx="20" hasCustomPrompt="1"/>
          </p:nvPr>
        </p:nvSpPr>
        <p:spPr>
          <a:xfrm>
            <a:off x="44165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6" name="Rectangle 11"/>
          <p:cNvSpPr>
            <a:spLocks noGrp="1"/>
          </p:cNvSpPr>
          <p:nvPr>
            <p:ph sz="quarter" idx="21"/>
          </p:nvPr>
        </p:nvSpPr>
        <p:spPr>
          <a:xfrm>
            <a:off x="44165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3" name="Rectangle 23"/>
          <p:cNvSpPr>
            <a:spLocks noGrp="1"/>
          </p:cNvSpPr>
          <p:nvPr>
            <p:ph type="dt" sz="half" idx="22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27" name="Rectangle 27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8" name="Rectangle 28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oses : 1 Gauche, 3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10" name="Rectangle 8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8" name="Rectangle 11"/>
          <p:cNvSpPr>
            <a:spLocks noGrp="1"/>
          </p:cNvSpPr>
          <p:nvPr>
            <p:ph sz="quarter" idx="16"/>
          </p:nvPr>
        </p:nvSpPr>
        <p:spPr>
          <a:xfrm>
            <a:off x="4419600" y="609600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9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0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56388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2" name="Rectangle 8"/>
          <p:cNvSpPr>
            <a:spLocks noGrp="1"/>
          </p:cNvSpPr>
          <p:nvPr>
            <p:ph type="body" sz="quarter" idx="17" hasCustomPrompt="1"/>
          </p:nvPr>
        </p:nvSpPr>
        <p:spPr>
          <a:xfrm>
            <a:off x="4416552" y="234086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3" name="Rectangle 11"/>
          <p:cNvSpPr>
            <a:spLocks noGrp="1"/>
          </p:cNvSpPr>
          <p:nvPr>
            <p:ph sz="quarter" idx="18"/>
          </p:nvPr>
        </p:nvSpPr>
        <p:spPr>
          <a:xfrm>
            <a:off x="4416552" y="256946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4" name="Rectangle 8"/>
          <p:cNvSpPr>
            <a:spLocks noGrp="1"/>
          </p:cNvSpPr>
          <p:nvPr>
            <p:ph type="body" sz="quarter" idx="19" hasCustomPrompt="1"/>
          </p:nvPr>
        </p:nvSpPr>
        <p:spPr>
          <a:xfrm>
            <a:off x="4419600" y="429158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5" name="Rectangle 11"/>
          <p:cNvSpPr>
            <a:spLocks noGrp="1"/>
          </p:cNvSpPr>
          <p:nvPr>
            <p:ph sz="quarter" idx="20"/>
          </p:nvPr>
        </p:nvSpPr>
        <p:spPr>
          <a:xfrm>
            <a:off x="4419600" y="452018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7" name="Rectangle 17"/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18" name="Rectangle 18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1" name="Rectangle 21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oses : 3 Gauche, 1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18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4416552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1" name="Rectangle 11"/>
          <p:cNvSpPr>
            <a:spLocks noGrp="1"/>
          </p:cNvSpPr>
          <p:nvPr>
            <p:ph sz="quarter" idx="15"/>
          </p:nvPr>
        </p:nvSpPr>
        <p:spPr>
          <a:xfrm>
            <a:off x="4416552" y="609600"/>
            <a:ext cx="3962400" cy="56388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9" name="Rectangle 8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0" name="Rectangle 11"/>
          <p:cNvSpPr>
            <a:spLocks noGrp="1"/>
          </p:cNvSpPr>
          <p:nvPr>
            <p:ph sz="quarter" idx="16"/>
          </p:nvPr>
        </p:nvSpPr>
        <p:spPr>
          <a:xfrm>
            <a:off x="304800" y="609600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3" name="Rectangle 8"/>
          <p:cNvSpPr>
            <a:spLocks noGrp="1"/>
          </p:cNvSpPr>
          <p:nvPr>
            <p:ph type="body" sz="quarter" idx="17" hasCustomPrompt="1"/>
          </p:nvPr>
        </p:nvSpPr>
        <p:spPr>
          <a:xfrm>
            <a:off x="301752" y="234086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4" name="Rectangle 11"/>
          <p:cNvSpPr>
            <a:spLocks noGrp="1"/>
          </p:cNvSpPr>
          <p:nvPr>
            <p:ph sz="quarter" idx="18"/>
          </p:nvPr>
        </p:nvSpPr>
        <p:spPr>
          <a:xfrm>
            <a:off x="301752" y="256946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5" name="Rectangle 8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429158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6" name="Rectangle 11"/>
          <p:cNvSpPr>
            <a:spLocks noGrp="1"/>
          </p:cNvSpPr>
          <p:nvPr>
            <p:ph sz="quarter" idx="20"/>
          </p:nvPr>
        </p:nvSpPr>
        <p:spPr>
          <a:xfrm>
            <a:off x="304800" y="452018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7" name="Rectangle 17"/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19" name="Rectangle 1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0" name="Rectangle 20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oses : 2 Gauche, 3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23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4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5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3017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6" name="Rectangle 11"/>
          <p:cNvSpPr>
            <a:spLocks noGrp="1"/>
          </p:cNvSpPr>
          <p:nvPr>
            <p:ph sz="quarter" idx="17"/>
          </p:nvPr>
        </p:nvSpPr>
        <p:spPr>
          <a:xfrm>
            <a:off x="3017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8" name="Rectangle 8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9" name="Rectangle 11"/>
          <p:cNvSpPr>
            <a:spLocks noGrp="1"/>
          </p:cNvSpPr>
          <p:nvPr>
            <p:ph sz="quarter" idx="18"/>
          </p:nvPr>
        </p:nvSpPr>
        <p:spPr>
          <a:xfrm>
            <a:off x="4419600" y="609600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31" name="Rectangle 8"/>
          <p:cNvSpPr>
            <a:spLocks noGrp="1"/>
          </p:cNvSpPr>
          <p:nvPr>
            <p:ph type="body" sz="quarter" idx="19" hasCustomPrompt="1"/>
          </p:nvPr>
        </p:nvSpPr>
        <p:spPr>
          <a:xfrm>
            <a:off x="4416552" y="234086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32" name="Rectangle 11"/>
          <p:cNvSpPr>
            <a:spLocks noGrp="1"/>
          </p:cNvSpPr>
          <p:nvPr>
            <p:ph sz="quarter" idx="20"/>
          </p:nvPr>
        </p:nvSpPr>
        <p:spPr>
          <a:xfrm>
            <a:off x="4416552" y="256946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33" name="Rectangle 8"/>
          <p:cNvSpPr>
            <a:spLocks noGrp="1"/>
          </p:cNvSpPr>
          <p:nvPr>
            <p:ph type="body" sz="quarter" idx="21" hasCustomPrompt="1"/>
          </p:nvPr>
        </p:nvSpPr>
        <p:spPr>
          <a:xfrm>
            <a:off x="4419600" y="429158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34" name="Rectangle 11"/>
          <p:cNvSpPr>
            <a:spLocks noGrp="1"/>
          </p:cNvSpPr>
          <p:nvPr>
            <p:ph sz="quarter" idx="22"/>
          </p:nvPr>
        </p:nvSpPr>
        <p:spPr>
          <a:xfrm>
            <a:off x="4419600" y="452018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6" name="Rectangle 16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17" name="Rectangle 17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18" name="Rectangle 18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oses : 3 Gauche, 2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21" name="Rectangle 8"/>
          <p:cNvSpPr>
            <a:spLocks noGrp="1"/>
          </p:cNvSpPr>
          <p:nvPr>
            <p:ph type="body" sz="quarter" idx="14" hasCustomPrompt="1"/>
          </p:nvPr>
        </p:nvSpPr>
        <p:spPr>
          <a:xfrm>
            <a:off x="307848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2" name="Rectangle 11"/>
          <p:cNvSpPr>
            <a:spLocks noGrp="1"/>
          </p:cNvSpPr>
          <p:nvPr>
            <p:ph sz="quarter" idx="16"/>
          </p:nvPr>
        </p:nvSpPr>
        <p:spPr>
          <a:xfrm>
            <a:off x="307848" y="609600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5" name="Rectangle 8"/>
          <p:cNvSpPr>
            <a:spLocks noGrp="1"/>
          </p:cNvSpPr>
          <p:nvPr>
            <p:ph type="body" sz="quarter" idx="17" hasCustomPrompt="1"/>
          </p:nvPr>
        </p:nvSpPr>
        <p:spPr>
          <a:xfrm>
            <a:off x="304800" y="234086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6" name="Rectangle 11"/>
          <p:cNvSpPr>
            <a:spLocks noGrp="1"/>
          </p:cNvSpPr>
          <p:nvPr>
            <p:ph sz="quarter" idx="18"/>
          </p:nvPr>
        </p:nvSpPr>
        <p:spPr>
          <a:xfrm>
            <a:off x="304800" y="256946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7" name="Rectangle 8"/>
          <p:cNvSpPr>
            <a:spLocks noGrp="1"/>
          </p:cNvSpPr>
          <p:nvPr>
            <p:ph type="body" sz="quarter" idx="19" hasCustomPrompt="1"/>
          </p:nvPr>
        </p:nvSpPr>
        <p:spPr>
          <a:xfrm>
            <a:off x="307848" y="429158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8" name="Rectangle 11"/>
          <p:cNvSpPr>
            <a:spLocks noGrp="1"/>
          </p:cNvSpPr>
          <p:nvPr>
            <p:ph sz="quarter" idx="20"/>
          </p:nvPr>
        </p:nvSpPr>
        <p:spPr>
          <a:xfrm>
            <a:off x="307848" y="452018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2" name="Rectangle 8"/>
          <p:cNvSpPr>
            <a:spLocks noGrp="1"/>
          </p:cNvSpPr>
          <p:nvPr>
            <p:ph type="body" sz="quarter" idx="21" hasCustomPrompt="1"/>
          </p:nvPr>
        </p:nvSpPr>
        <p:spPr>
          <a:xfrm>
            <a:off x="44196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3" name="Rectangle 11"/>
          <p:cNvSpPr>
            <a:spLocks noGrp="1"/>
          </p:cNvSpPr>
          <p:nvPr>
            <p:ph sz="quarter" idx="22"/>
          </p:nvPr>
        </p:nvSpPr>
        <p:spPr>
          <a:xfrm>
            <a:off x="4419600" y="609600"/>
            <a:ext cx="3962400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5" name="Rectangle 8"/>
          <p:cNvSpPr>
            <a:spLocks noGrp="1"/>
          </p:cNvSpPr>
          <p:nvPr>
            <p:ph type="body" sz="quarter" idx="23" hasCustomPrompt="1"/>
          </p:nvPr>
        </p:nvSpPr>
        <p:spPr>
          <a:xfrm>
            <a:off x="44165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6" name="Rectangle 11"/>
          <p:cNvSpPr>
            <a:spLocks noGrp="1"/>
          </p:cNvSpPr>
          <p:nvPr>
            <p:ph sz="quarter" idx="24"/>
          </p:nvPr>
        </p:nvSpPr>
        <p:spPr>
          <a:xfrm>
            <a:off x="44165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7" name="Rectangle 17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18" name="Rectangle 18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3" name="Rectangle 23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erre tomb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9" name="Rectangle 6"/>
          <p:cNvSpPr/>
          <p:nvPr/>
        </p:nvSpPr>
        <p:spPr>
          <a:xfrm>
            <a:off x="1371600" y="14478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8" name="Rectangle 6"/>
          <p:cNvSpPr/>
          <p:nvPr/>
        </p:nvSpPr>
        <p:spPr>
          <a:xfrm>
            <a:off x="1371600" y="38862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26" name="Rectangle 6"/>
          <p:cNvSpPr/>
          <p:nvPr/>
        </p:nvSpPr>
        <p:spPr>
          <a:xfrm>
            <a:off x="3505200" y="14478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25" name="Rectangle 6"/>
          <p:cNvSpPr/>
          <p:nvPr/>
        </p:nvSpPr>
        <p:spPr>
          <a:xfrm>
            <a:off x="3505200" y="38862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31" name="Rectangle 6"/>
          <p:cNvSpPr/>
          <p:nvPr/>
        </p:nvSpPr>
        <p:spPr>
          <a:xfrm>
            <a:off x="5638800" y="14478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3" name="Rectangle 6"/>
          <p:cNvSpPr/>
          <p:nvPr/>
        </p:nvSpPr>
        <p:spPr>
          <a:xfrm>
            <a:off x="5638800" y="38862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24" name="Rectangle 10"/>
          <p:cNvSpPr>
            <a:spLocks noGrp="1"/>
          </p:cNvSpPr>
          <p:nvPr>
            <p:ph type="pic" sz="quarter" idx="13" hasCustomPrompt="1"/>
          </p:nvPr>
        </p:nvSpPr>
        <p:spPr>
          <a:xfrm>
            <a:off x="1524000" y="1600200"/>
            <a:ext cx="1371600" cy="685800"/>
          </a:xfrm>
        </p:spPr>
        <p:txBody>
          <a:bodyPr/>
          <a:lstStyle>
            <a:extLst/>
          </a:lstStyle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19" name="Rectangle 10"/>
          <p:cNvSpPr>
            <a:spLocks noGrp="1"/>
          </p:cNvSpPr>
          <p:nvPr>
            <p:ph type="pic" sz="quarter" idx="29" hasCustomPrompt="1"/>
          </p:nvPr>
        </p:nvSpPr>
        <p:spPr>
          <a:xfrm>
            <a:off x="1524000" y="4038600"/>
            <a:ext cx="1371600" cy="685800"/>
          </a:xfrm>
        </p:spPr>
        <p:txBody>
          <a:bodyPr/>
          <a:lstStyle>
            <a:extLst/>
          </a:lstStyle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27" name="Rectangle 10"/>
          <p:cNvSpPr>
            <a:spLocks noGrp="1"/>
          </p:cNvSpPr>
          <p:nvPr>
            <p:ph type="pic" sz="quarter" idx="17" hasCustomPrompt="1"/>
          </p:nvPr>
        </p:nvSpPr>
        <p:spPr>
          <a:xfrm>
            <a:off x="3657600" y="1600200"/>
            <a:ext cx="1371600" cy="685800"/>
          </a:xfrm>
        </p:spPr>
        <p:txBody>
          <a:bodyPr/>
          <a:lstStyle>
            <a:extLst/>
          </a:lstStyle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11" name="Rectangle 10"/>
          <p:cNvSpPr>
            <a:spLocks noGrp="1"/>
          </p:cNvSpPr>
          <p:nvPr>
            <p:ph type="pic" sz="quarter" idx="30" hasCustomPrompt="1"/>
          </p:nvPr>
        </p:nvSpPr>
        <p:spPr>
          <a:xfrm>
            <a:off x="3657600" y="4038600"/>
            <a:ext cx="1371600" cy="685800"/>
          </a:xfrm>
        </p:spPr>
        <p:txBody>
          <a:bodyPr/>
          <a:lstStyle>
            <a:extLst/>
          </a:lstStyle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4" name="Rectangle 10"/>
          <p:cNvSpPr>
            <a:spLocks noGrp="1"/>
          </p:cNvSpPr>
          <p:nvPr>
            <p:ph type="pic" sz="quarter" idx="21" hasCustomPrompt="1"/>
          </p:nvPr>
        </p:nvSpPr>
        <p:spPr>
          <a:xfrm>
            <a:off x="5791200" y="1600200"/>
            <a:ext cx="1371600" cy="685800"/>
          </a:xfrm>
        </p:spPr>
        <p:txBody>
          <a:bodyPr/>
          <a:lstStyle>
            <a:extLst/>
          </a:lstStyle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15" name="Rectangle 10"/>
          <p:cNvSpPr>
            <a:spLocks noGrp="1"/>
          </p:cNvSpPr>
          <p:nvPr>
            <p:ph type="pic" sz="quarter" idx="31" hasCustomPrompt="1"/>
          </p:nvPr>
        </p:nvSpPr>
        <p:spPr>
          <a:xfrm>
            <a:off x="5791200" y="4038600"/>
            <a:ext cx="1371600" cy="685800"/>
          </a:xfrm>
        </p:spPr>
        <p:txBody>
          <a:bodyPr/>
          <a:lstStyle>
            <a:extLst/>
          </a:lstStyle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7" name="Rectangle 12"/>
          <p:cNvSpPr>
            <a:spLocks noGrp="1"/>
          </p:cNvSpPr>
          <p:nvPr>
            <p:ph type="body" sz="quarter" idx="14" hasCustomPrompt="1"/>
          </p:nvPr>
        </p:nvSpPr>
        <p:spPr>
          <a:xfrm>
            <a:off x="1524000" y="28956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28" name="Rectangle 12"/>
          <p:cNvSpPr>
            <a:spLocks noGrp="1"/>
          </p:cNvSpPr>
          <p:nvPr>
            <p:ph type="body" sz="quarter" idx="33" hasCustomPrompt="1"/>
          </p:nvPr>
        </p:nvSpPr>
        <p:spPr>
          <a:xfrm>
            <a:off x="1524000" y="53340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30" name="Rectangle 12"/>
          <p:cNvSpPr>
            <a:spLocks noGrp="1"/>
          </p:cNvSpPr>
          <p:nvPr>
            <p:ph type="body" sz="quarter" idx="18" hasCustomPrompt="1"/>
          </p:nvPr>
        </p:nvSpPr>
        <p:spPr>
          <a:xfrm>
            <a:off x="3657600" y="28956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13" name="Rectangle 12"/>
          <p:cNvSpPr>
            <a:spLocks noGrp="1"/>
          </p:cNvSpPr>
          <p:nvPr>
            <p:ph type="body" sz="quarter" idx="34" hasCustomPrompt="1"/>
          </p:nvPr>
        </p:nvSpPr>
        <p:spPr>
          <a:xfrm>
            <a:off x="3657600" y="53340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14" name="Rectangle 12"/>
          <p:cNvSpPr>
            <a:spLocks noGrp="1"/>
          </p:cNvSpPr>
          <p:nvPr>
            <p:ph type="body" sz="quarter" idx="22" hasCustomPrompt="1"/>
          </p:nvPr>
        </p:nvSpPr>
        <p:spPr>
          <a:xfrm>
            <a:off x="5791200" y="28956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2" name="Rectangle 12"/>
          <p:cNvSpPr>
            <a:spLocks noGrp="1"/>
          </p:cNvSpPr>
          <p:nvPr>
            <p:ph type="body" sz="quarter" idx="35" hasCustomPrompt="1"/>
          </p:nvPr>
        </p:nvSpPr>
        <p:spPr>
          <a:xfrm>
            <a:off x="5791200" y="53340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44" name="Rectangle 11"/>
          <p:cNvSpPr>
            <a:spLocks noGrp="1"/>
          </p:cNvSpPr>
          <p:nvPr>
            <p:ph type="body" sz="quarter" idx="15" hasCustomPrompt="1"/>
          </p:nvPr>
        </p:nvSpPr>
        <p:spPr>
          <a:xfrm>
            <a:off x="1524000" y="32004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35" name="Rectangle 11"/>
          <p:cNvSpPr>
            <a:spLocks noGrp="1"/>
          </p:cNvSpPr>
          <p:nvPr>
            <p:ph type="body" sz="quarter" idx="37" hasCustomPrompt="1"/>
          </p:nvPr>
        </p:nvSpPr>
        <p:spPr>
          <a:xfrm>
            <a:off x="1524000" y="56388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34" name="Rectangle 11"/>
          <p:cNvSpPr>
            <a:spLocks noGrp="1"/>
          </p:cNvSpPr>
          <p:nvPr>
            <p:ph type="body" sz="quarter" idx="19" hasCustomPrompt="1"/>
          </p:nvPr>
        </p:nvSpPr>
        <p:spPr>
          <a:xfrm>
            <a:off x="3657600" y="32004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40" name="Rectangle 11"/>
          <p:cNvSpPr>
            <a:spLocks noGrp="1"/>
          </p:cNvSpPr>
          <p:nvPr>
            <p:ph type="body" sz="quarter" idx="38" hasCustomPrompt="1"/>
          </p:nvPr>
        </p:nvSpPr>
        <p:spPr>
          <a:xfrm>
            <a:off x="3657600" y="56388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38" name="Rectangle 11"/>
          <p:cNvSpPr>
            <a:spLocks noGrp="1"/>
          </p:cNvSpPr>
          <p:nvPr>
            <p:ph type="body" sz="quarter" idx="23" hasCustomPrompt="1"/>
          </p:nvPr>
        </p:nvSpPr>
        <p:spPr>
          <a:xfrm>
            <a:off x="5791200" y="32004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33" name="Rectangle 11"/>
          <p:cNvSpPr>
            <a:spLocks noGrp="1"/>
          </p:cNvSpPr>
          <p:nvPr>
            <p:ph type="body" sz="quarter" idx="39" hasCustomPrompt="1"/>
          </p:nvPr>
        </p:nvSpPr>
        <p:spPr>
          <a:xfrm>
            <a:off x="5791200" y="56388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5" name="Rectangle 14"/>
          <p:cNvSpPr>
            <a:spLocks noGrp="1"/>
          </p:cNvSpPr>
          <p:nvPr>
            <p:ph type="body" sz="quarter" idx="16" hasCustomPrompt="1"/>
          </p:nvPr>
        </p:nvSpPr>
        <p:spPr>
          <a:xfrm>
            <a:off x="1524000" y="22860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56" name="Rectangle 14"/>
          <p:cNvSpPr>
            <a:spLocks noGrp="1"/>
          </p:cNvSpPr>
          <p:nvPr>
            <p:ph type="body" sz="quarter" idx="41" hasCustomPrompt="1"/>
          </p:nvPr>
        </p:nvSpPr>
        <p:spPr>
          <a:xfrm>
            <a:off x="1524000" y="47244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62" name="Rectangle 14"/>
          <p:cNvSpPr>
            <a:spLocks noGrp="1"/>
          </p:cNvSpPr>
          <p:nvPr>
            <p:ph type="body" sz="quarter" idx="20" hasCustomPrompt="1"/>
          </p:nvPr>
        </p:nvSpPr>
        <p:spPr>
          <a:xfrm>
            <a:off x="3657600" y="22860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37" name="Rectangle 14"/>
          <p:cNvSpPr>
            <a:spLocks noGrp="1"/>
          </p:cNvSpPr>
          <p:nvPr>
            <p:ph type="body" sz="quarter" idx="42" hasCustomPrompt="1"/>
          </p:nvPr>
        </p:nvSpPr>
        <p:spPr>
          <a:xfrm>
            <a:off x="3657600" y="47244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41" name="Rectangle 14"/>
          <p:cNvSpPr>
            <a:spLocks noGrp="1"/>
          </p:cNvSpPr>
          <p:nvPr>
            <p:ph type="body" sz="quarter" idx="24" hasCustomPrompt="1"/>
          </p:nvPr>
        </p:nvSpPr>
        <p:spPr>
          <a:xfrm>
            <a:off x="5791200" y="22860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52" name="Rectangle 14"/>
          <p:cNvSpPr>
            <a:spLocks noGrp="1"/>
          </p:cNvSpPr>
          <p:nvPr>
            <p:ph type="body" sz="quarter" idx="43" hasCustomPrompt="1"/>
          </p:nvPr>
        </p:nvSpPr>
        <p:spPr>
          <a:xfrm>
            <a:off x="5791200" y="47244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39" name="Rectangle 51"/>
          <p:cNvSpPr>
            <a:spLocks noGrp="1"/>
          </p:cNvSpPr>
          <p:nvPr>
            <p:ph type="body" sz="quarter" idx="46"/>
          </p:nvPr>
        </p:nvSpPr>
        <p:spPr>
          <a:xfrm>
            <a:off x="304800" y="381000"/>
            <a:ext cx="8077200" cy="838200"/>
          </a:xfrm>
        </p:spPr>
        <p:txBody>
          <a:bodyPr/>
          <a:lstStyle>
            <a:lvl1pPr eaLnBrk="1" latinLnBrk="0" hangingPunct="1">
              <a:defRPr kumimoji="0" lang="fr-FR" sz="1200"/>
            </a:lvl1pPr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</p:txBody>
      </p:sp>
      <p:sp>
        <p:nvSpPr>
          <p:cNvPr id="42" name="Rectangle 42"/>
          <p:cNvSpPr>
            <a:spLocks noGrp="1"/>
          </p:cNvSpPr>
          <p:nvPr>
            <p:ph type="dt" sz="half" idx="47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43" name="Rectangle 43"/>
          <p:cNvSpPr>
            <a:spLocks noGrp="1"/>
          </p:cNvSpPr>
          <p:nvPr>
            <p:ph type="sldNum" sz="quarter" idx="48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45" name="Rectangle 45"/>
          <p:cNvSpPr>
            <a:spLocks noGrp="1"/>
          </p:cNvSpPr>
          <p:nvPr>
            <p:ph type="ftr" sz="quarter" idx="49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7504" y="228600"/>
            <a:ext cx="8928992" cy="99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fr-FR" dirty="0" smtClean="0"/>
              <a:t>Modifiez le style du titre</a:t>
            </a:r>
            <a:endParaRPr kumimoji="0"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372200" y="6460827"/>
            <a:ext cx="2667000" cy="365125"/>
          </a:xfrm>
        </p:spPr>
        <p:txBody>
          <a:bodyPr/>
          <a:lstStyle>
            <a:lvl1pPr>
              <a:defRPr sz="1200"/>
            </a:lvl1pPr>
          </a:lstStyle>
          <a:p>
            <a:fld id="{8E2B86C2-D0BA-419C-A61D-429943507385}" type="datetime1">
              <a:rPr lang="fr-FR" smtClean="0"/>
              <a:pPr/>
              <a:t>03/05/2013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07504" y="6448251"/>
            <a:ext cx="612068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fr-FR" dirty="0" smtClean="0"/>
              <a:t>PT - Lycée Jules </a:t>
            </a:r>
            <a:r>
              <a:rPr lang="fr-FR" dirty="0" err="1" smtClean="0"/>
              <a:t>Haag</a:t>
            </a:r>
            <a:r>
              <a:rPr lang="fr-FR" dirty="0" smtClean="0"/>
              <a:t> Besançon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97126C5-E3BE-4F62-84C2-AF34D0A15775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>
          <a:xfrm>
            <a:off x="107504" y="1600200"/>
            <a:ext cx="8928992" cy="47811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dirty="0" smtClean="0"/>
              <a:t>Modifiez les styles du texte du masque</a:t>
            </a:r>
          </a:p>
          <a:p>
            <a:pPr lvl="1" eaLnBrk="1" latinLnBrk="0" hangingPunct="1"/>
            <a:r>
              <a:rPr lang="fr-FR" dirty="0" smtClean="0"/>
              <a:t>Deuxième niveau</a:t>
            </a:r>
          </a:p>
          <a:p>
            <a:pPr lvl="2" eaLnBrk="1" latinLnBrk="0" hangingPunct="1"/>
            <a:r>
              <a:rPr lang="fr-FR" dirty="0" smtClean="0"/>
              <a:t>Troisième niveau</a:t>
            </a:r>
          </a:p>
          <a:p>
            <a:pPr lvl="3" eaLnBrk="1" latinLnBrk="0" hangingPunct="1"/>
            <a:r>
              <a:rPr lang="fr-FR" dirty="0" smtClean="0"/>
              <a:t>Quatrième niveau</a:t>
            </a:r>
          </a:p>
          <a:p>
            <a:pPr lvl="4" eaLnBrk="1" latinLnBrk="0" hangingPunct="1"/>
            <a:r>
              <a:rPr lang="fr-FR" dirty="0" smtClean="0"/>
              <a:t>Cinquième niveau</a:t>
            </a:r>
            <a:endParaRPr kumimoji="0" lang="en-US" dirty="0"/>
          </a:p>
        </p:txBody>
      </p:sp>
    </p:spTree>
    <p:extLst>
      <p:ext uri="{BB962C8B-B14F-4D97-AF65-F5344CB8AC3E}">
        <p14:creationId xmlns="" xmlns:p14="http://schemas.microsoft.com/office/powerpoint/2010/main" val="1338953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5"/>
          <p:cNvSpPr>
            <a:spLocks noGrp="1"/>
          </p:cNvSpPr>
          <p:nvPr>
            <p:ph type="sldNum" sz="quarter" idx="11"/>
          </p:nvPr>
        </p:nvSpPr>
        <p:spPr>
          <a:xfrm>
            <a:off x="6477000" y="6477000"/>
            <a:ext cx="1021080" cy="304800"/>
          </a:xfrm>
        </p:spPr>
        <p:txBody>
          <a:bodyPr anchor="ctr"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16" name="Rectangle 1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  <p:sp>
        <p:nvSpPr>
          <p:cNvPr id="8" name="Rectangle 10"/>
          <p:cNvSpPr/>
          <p:nvPr userDrawn="1"/>
        </p:nvSpPr>
        <p:spPr>
          <a:xfrm>
            <a:off x="0" y="0"/>
            <a:ext cx="9144000" cy="4038600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228600" y="6477000"/>
            <a:ext cx="1600200" cy="304800"/>
          </a:xfrm>
        </p:spPr>
        <p:txBody>
          <a:bodyPr anchor="ctr"/>
          <a:lstStyle>
            <a:lvl1pPr algn="l" eaLnBrk="1" latinLnBrk="0" hangingPunct="1">
              <a:defRPr kumimoji="0" lang="fr-FR">
                <a:solidFill>
                  <a:srgbClr val="A0A0A0"/>
                </a:solidFill>
              </a:defRPr>
            </a:lvl1pPr>
            <a:extLst/>
          </a:lstStyle>
          <a:p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9" name="Rectangle 10"/>
          <p:cNvSpPr/>
          <p:nvPr userDrawn="1"/>
        </p:nvSpPr>
        <p:spPr>
          <a:xfrm>
            <a:off x="0" y="3786190"/>
            <a:ext cx="9144000" cy="1143000"/>
          </a:xfrm>
          <a:prstGeom prst="rect">
            <a:avLst/>
          </a:prstGeom>
          <a:solidFill>
            <a:schemeClr val="accent6">
              <a:shade val="75000"/>
            </a:schemeClr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285720" y="3857628"/>
            <a:ext cx="7239000" cy="1075184"/>
          </a:xfrm>
          <a:prstGeom prst="rect">
            <a:avLst/>
          </a:prstGeom>
          <a:noFill/>
        </p:spPr>
        <p:txBody>
          <a:bodyPr vert="horz">
            <a:normAutofit/>
          </a:bodyPr>
          <a:lstStyle>
            <a:lvl1pPr algn="l" eaLnBrk="1" latinLnBrk="0" hangingPunct="1">
              <a:defRPr kumimoji="0" lang="fr-FR" sz="2800" b="0" cap="all" spc="150" baseline="0">
                <a:solidFill>
                  <a:schemeClr val="bg1"/>
                </a:solidFill>
              </a:defRPr>
            </a:lvl1pPr>
            <a:extLst/>
          </a:lstStyle>
          <a:p>
            <a:pPr eaLnBrk="1" latinLnBrk="0" hangingPunct="1"/>
            <a:r>
              <a:rPr lang="fr-FR" dirty="0" smtClean="0"/>
              <a:t>Modifiez le style du titre</a:t>
            </a:r>
            <a:endParaRPr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4901766"/>
            <a:ext cx="9144000" cy="27432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pic>
        <p:nvPicPr>
          <p:cNvPr id="1026" name="Image 29" descr="logo pt aplati_Arrière-plan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5627802"/>
            <a:ext cx="876672" cy="121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7956376" y="5445224"/>
            <a:ext cx="1164704" cy="1393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7"/>
          <p:cNvSpPr>
            <a:spLocks noGrp="1"/>
          </p:cNvSpPr>
          <p:nvPr>
            <p:ph type="body" sz="quarter" idx="13" hasCustomPrompt="1"/>
          </p:nvPr>
        </p:nvSpPr>
        <p:spPr>
          <a:xfrm>
            <a:off x="310896" y="3810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3" name="Rectangle 37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" y="838200"/>
            <a:ext cx="7391400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1" name="Rectangle 37"/>
          <p:cNvSpPr>
            <a:spLocks noGrp="1"/>
          </p:cNvSpPr>
          <p:nvPr>
            <p:ph type="body" sz="quarter" idx="17" hasCustomPrompt="1"/>
          </p:nvPr>
        </p:nvSpPr>
        <p:spPr>
          <a:xfrm>
            <a:off x="310896" y="12954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5" name="Rectangle 37"/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17526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 baseline="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7" name="Rectangle 37"/>
          <p:cNvSpPr>
            <a:spLocks noGrp="1"/>
          </p:cNvSpPr>
          <p:nvPr>
            <p:ph type="body" sz="quarter" idx="21" hasCustomPrompt="1"/>
          </p:nvPr>
        </p:nvSpPr>
        <p:spPr>
          <a:xfrm>
            <a:off x="310896" y="22098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 baseline="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9" name="Rectangle 37"/>
          <p:cNvSpPr>
            <a:spLocks noGrp="1"/>
          </p:cNvSpPr>
          <p:nvPr>
            <p:ph type="body" sz="quarter" idx="23" hasCustomPrompt="1"/>
          </p:nvPr>
        </p:nvSpPr>
        <p:spPr>
          <a:xfrm>
            <a:off x="310896" y="26670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51" name="Rectangle 37"/>
          <p:cNvSpPr>
            <a:spLocks noGrp="1"/>
          </p:cNvSpPr>
          <p:nvPr>
            <p:ph type="body" sz="quarter" idx="25" hasCustomPrompt="1"/>
          </p:nvPr>
        </p:nvSpPr>
        <p:spPr>
          <a:xfrm>
            <a:off x="310896" y="31242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53" name="Rectangle 37"/>
          <p:cNvSpPr>
            <a:spLocks noGrp="1"/>
          </p:cNvSpPr>
          <p:nvPr>
            <p:ph type="body" sz="quarter" idx="27" hasCustomPrompt="1"/>
          </p:nvPr>
        </p:nvSpPr>
        <p:spPr>
          <a:xfrm>
            <a:off x="310896" y="35814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55" name="Rectangle 37"/>
          <p:cNvSpPr>
            <a:spLocks noGrp="1"/>
          </p:cNvSpPr>
          <p:nvPr>
            <p:ph type="body" sz="quarter" idx="29" hasCustomPrompt="1"/>
          </p:nvPr>
        </p:nvSpPr>
        <p:spPr>
          <a:xfrm>
            <a:off x="310896" y="40386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 baseline="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57" name="Rectangle 37"/>
          <p:cNvSpPr>
            <a:spLocks noGrp="1"/>
          </p:cNvSpPr>
          <p:nvPr>
            <p:ph type="body" sz="quarter" idx="31" hasCustomPrompt="1"/>
          </p:nvPr>
        </p:nvSpPr>
        <p:spPr>
          <a:xfrm>
            <a:off x="310896" y="44958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26" name="Rectangle 37"/>
          <p:cNvSpPr>
            <a:spLocks noGrp="1"/>
          </p:cNvSpPr>
          <p:nvPr>
            <p:ph type="body" sz="quarter" idx="33" hasCustomPrompt="1"/>
          </p:nvPr>
        </p:nvSpPr>
        <p:spPr>
          <a:xfrm>
            <a:off x="310896" y="49530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28" name="Rectangle 37"/>
          <p:cNvSpPr>
            <a:spLocks noGrp="1"/>
          </p:cNvSpPr>
          <p:nvPr>
            <p:ph type="body" sz="quarter" idx="35" hasCustomPrompt="1"/>
          </p:nvPr>
        </p:nvSpPr>
        <p:spPr>
          <a:xfrm>
            <a:off x="310896" y="54102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98" name="Rectangle 37"/>
          <p:cNvSpPr>
            <a:spLocks noGrp="1"/>
          </p:cNvSpPr>
          <p:nvPr>
            <p:ph type="body" sz="quarter" idx="14" hasCustomPrompt="1"/>
          </p:nvPr>
        </p:nvSpPr>
        <p:spPr>
          <a:xfrm>
            <a:off x="7696200" y="3810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44" name="Rectangle 37"/>
          <p:cNvSpPr>
            <a:spLocks noGrp="1"/>
          </p:cNvSpPr>
          <p:nvPr>
            <p:ph type="body" sz="quarter" idx="16" hasCustomPrompt="1"/>
          </p:nvPr>
        </p:nvSpPr>
        <p:spPr>
          <a:xfrm>
            <a:off x="7696200" y="8382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42" name="Rectangle 37"/>
          <p:cNvSpPr>
            <a:spLocks noGrp="1"/>
          </p:cNvSpPr>
          <p:nvPr>
            <p:ph type="body" sz="quarter" idx="18" hasCustomPrompt="1"/>
          </p:nvPr>
        </p:nvSpPr>
        <p:spPr>
          <a:xfrm>
            <a:off x="7696200" y="12954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46" name="Rectangle 37"/>
          <p:cNvSpPr>
            <a:spLocks noGrp="1"/>
          </p:cNvSpPr>
          <p:nvPr>
            <p:ph type="body" sz="quarter" idx="20" hasCustomPrompt="1"/>
          </p:nvPr>
        </p:nvSpPr>
        <p:spPr>
          <a:xfrm>
            <a:off x="7696200" y="17526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48" name="Rectangle 37"/>
          <p:cNvSpPr>
            <a:spLocks noGrp="1"/>
          </p:cNvSpPr>
          <p:nvPr>
            <p:ph type="body" sz="quarter" idx="22" hasCustomPrompt="1"/>
          </p:nvPr>
        </p:nvSpPr>
        <p:spPr>
          <a:xfrm>
            <a:off x="7696200" y="22098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0" name="Rectangle 37"/>
          <p:cNvSpPr>
            <a:spLocks noGrp="1"/>
          </p:cNvSpPr>
          <p:nvPr>
            <p:ph type="body" sz="quarter" idx="24" hasCustomPrompt="1"/>
          </p:nvPr>
        </p:nvSpPr>
        <p:spPr>
          <a:xfrm>
            <a:off x="7696200" y="26670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2" name="Rectangle 37"/>
          <p:cNvSpPr>
            <a:spLocks noGrp="1"/>
          </p:cNvSpPr>
          <p:nvPr>
            <p:ph type="body" sz="quarter" idx="26" hasCustomPrompt="1"/>
          </p:nvPr>
        </p:nvSpPr>
        <p:spPr>
          <a:xfrm>
            <a:off x="7696200" y="31242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4" name="Rectangle 37"/>
          <p:cNvSpPr>
            <a:spLocks noGrp="1"/>
          </p:cNvSpPr>
          <p:nvPr>
            <p:ph type="body" sz="quarter" idx="28" hasCustomPrompt="1"/>
          </p:nvPr>
        </p:nvSpPr>
        <p:spPr>
          <a:xfrm>
            <a:off x="7696200" y="35814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6" name="Rectangle 37"/>
          <p:cNvSpPr>
            <a:spLocks noGrp="1"/>
          </p:cNvSpPr>
          <p:nvPr>
            <p:ph type="body" sz="quarter" idx="30" hasCustomPrompt="1"/>
          </p:nvPr>
        </p:nvSpPr>
        <p:spPr>
          <a:xfrm>
            <a:off x="7696200" y="40386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8" name="Rectangle 37"/>
          <p:cNvSpPr>
            <a:spLocks noGrp="1"/>
          </p:cNvSpPr>
          <p:nvPr>
            <p:ph type="body" sz="quarter" idx="32" hasCustomPrompt="1"/>
          </p:nvPr>
        </p:nvSpPr>
        <p:spPr>
          <a:xfrm>
            <a:off x="7696200" y="44958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27" name="Rectangle 37"/>
          <p:cNvSpPr>
            <a:spLocks noGrp="1"/>
          </p:cNvSpPr>
          <p:nvPr>
            <p:ph type="body" sz="quarter" idx="34" hasCustomPrompt="1"/>
          </p:nvPr>
        </p:nvSpPr>
        <p:spPr>
          <a:xfrm>
            <a:off x="7696200" y="49530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29" name="Rectangle 37"/>
          <p:cNvSpPr>
            <a:spLocks noGrp="1"/>
          </p:cNvSpPr>
          <p:nvPr>
            <p:ph type="body" sz="quarter" idx="36" hasCustomPrompt="1"/>
          </p:nvPr>
        </p:nvSpPr>
        <p:spPr>
          <a:xfrm>
            <a:off x="7696200" y="54102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30" name="Rectangle 37"/>
          <p:cNvSpPr>
            <a:spLocks noGrp="1"/>
          </p:cNvSpPr>
          <p:nvPr>
            <p:ph type="body" sz="quarter" idx="37" hasCustomPrompt="1"/>
          </p:nvPr>
        </p:nvSpPr>
        <p:spPr>
          <a:xfrm>
            <a:off x="310896" y="58674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>
            <a:noAutofit/>
          </a:bodyPr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31" name="Rectangle 37"/>
          <p:cNvSpPr>
            <a:spLocks noGrp="1"/>
          </p:cNvSpPr>
          <p:nvPr>
            <p:ph type="body" sz="quarter" idx="38" hasCustomPrompt="1"/>
          </p:nvPr>
        </p:nvSpPr>
        <p:spPr>
          <a:xfrm>
            <a:off x="7696200" y="58674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32" name="Rectangle 32"/>
          <p:cNvSpPr>
            <a:spLocks noGrp="1"/>
          </p:cNvSpPr>
          <p:nvPr>
            <p:ph type="dt" sz="half" idx="39"/>
          </p:nvPr>
        </p:nvSpPr>
        <p:spPr/>
        <p:txBody>
          <a:bodyPr/>
          <a:lstStyle>
            <a:lvl1pPr eaLnBrk="1" latinLnBrk="0" hangingPunct="1">
              <a:defRPr kumimoji="0" lang="fr-FR" sz="1100"/>
            </a:lvl1pPr>
            <a:extLst/>
          </a:lstStyle>
          <a:p>
            <a:pPr algn="r"/>
            <a:r>
              <a:rPr kumimoji="0" lang="fr-FR" sz="1100" smtClean="0"/>
              <a:t>28/6/2006</a:t>
            </a:r>
            <a:endParaRPr kumimoji="0" lang="fr-FR" sz="1100"/>
          </a:p>
        </p:txBody>
      </p:sp>
      <p:sp>
        <p:nvSpPr>
          <p:cNvPr id="33" name="Rectangle 33"/>
          <p:cNvSpPr>
            <a:spLocks noGrp="1"/>
          </p:cNvSpPr>
          <p:nvPr>
            <p:ph type="sldNum" sz="quarter" idx="40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34" name="Rectangle 34"/>
          <p:cNvSpPr>
            <a:spLocks noGrp="1"/>
          </p:cNvSpPr>
          <p:nvPr>
            <p:ph type="ftr" sz="quarter" idx="41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4038600"/>
            <a:ext cx="9144000" cy="609600"/>
          </a:xfrm>
          <a:prstGeom prst="rect">
            <a:avLst/>
          </a:prstGeom>
          <a:solidFill>
            <a:schemeClr val="accent6">
              <a:shade val="75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228600" y="4114800"/>
            <a:ext cx="7239000" cy="533400"/>
          </a:xfrm>
          <a:prstGeom prst="rect">
            <a:avLst/>
          </a:prstGeom>
          <a:noFill/>
        </p:spPr>
        <p:txBody>
          <a:bodyPr vert="horz"/>
          <a:lstStyle>
            <a:lvl1pPr algn="l" eaLnBrk="1" latinLnBrk="0" hangingPunct="1">
              <a:defRPr kumimoji="0" lang="fr-FR"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kumimoji="0" lang="fr-FR" smtClean="0"/>
              <a:t>Modifiez le style du titre</a:t>
            </a:r>
            <a:endParaRPr kumimoji="0" lang="fr-FR"/>
          </a:p>
        </p:txBody>
      </p:sp>
      <p:sp>
        <p:nvSpPr>
          <p:cNvPr id="3" name="Rectangle 3"/>
          <p:cNvSpPr>
            <a:spLocks noGrp="1"/>
          </p:cNvSpPr>
          <p:nvPr>
            <p:ph type="dt" sz="half" idx="10"/>
          </p:nvPr>
        </p:nvSpPr>
        <p:spPr>
          <a:xfrm>
            <a:off x="228600" y="6477000"/>
            <a:ext cx="1600200" cy="304800"/>
          </a:xfrm>
        </p:spPr>
        <p:txBody>
          <a:bodyPr anchor="ctr"/>
          <a:lstStyle>
            <a:lvl1pPr algn="l" eaLnBrk="1" latinLnBrk="0" hangingPunct="1">
              <a:defRPr kumimoji="0" lang="fr-FR">
                <a:solidFill>
                  <a:srgbClr val="A0A0A0"/>
                </a:solidFill>
              </a:defRPr>
            </a:lvl1pPr>
            <a:extLst/>
          </a:lstStyle>
          <a:p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11"/>
          </p:nvPr>
        </p:nvSpPr>
        <p:spPr>
          <a:xfrm>
            <a:off x="2705100" y="6477000"/>
            <a:ext cx="3733800" cy="304800"/>
          </a:xfrm>
        </p:spPr>
        <p:txBody>
          <a:bodyPr/>
          <a:lstStyle>
            <a:lvl1pPr eaLnBrk="1" latinLnBrk="0" hangingPunct="1">
              <a:defRPr kumimoji="0" lang="fr-FR">
                <a:solidFill>
                  <a:schemeClr val="bg1"/>
                </a:solidFill>
              </a:defRPr>
            </a:lvl1pPr>
            <a:extLst/>
          </a:lstStyle>
          <a:p>
            <a:endParaRPr kumimoji="0" lang="fr-FR">
              <a:solidFill>
                <a:schemeClr val="bg1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6477000" y="6477000"/>
            <a:ext cx="1021080" cy="304800"/>
          </a:xfrm>
        </p:spPr>
        <p:txBody>
          <a:bodyPr anchor="ctr"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11" name="Rectangle 10"/>
          <p:cNvSpPr/>
          <p:nvPr userDrawn="1"/>
        </p:nvSpPr>
        <p:spPr>
          <a:xfrm>
            <a:off x="0" y="4645880"/>
            <a:ext cx="9144000" cy="27432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19" y="6343471"/>
            <a:ext cx="1037181" cy="51452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8" name="Rectangle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ctr">
              <a:defRPr sz="1400"/>
            </a:lvl1pPr>
            <a:extLst/>
          </a:lstStyle>
          <a:p>
            <a:fld id="{256D3EEF-DE4E-429D-8EC4-DDC531AFF587}" type="slidenum">
              <a:rPr lang="fr-FR" smtClean="0"/>
              <a:pPr/>
              <a:t>‹N°›</a:t>
            </a:fld>
            <a:endParaRPr lang="fr-FR" sz="1600"/>
          </a:p>
        </p:txBody>
      </p:sp>
      <p:sp>
        <p:nvSpPr>
          <p:cNvPr id="9" name="Rectangle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1"/>
          <p:cNvSpPr>
            <a:spLocks noGrp="1"/>
          </p:cNvSpPr>
          <p:nvPr>
            <p:ph sz="quarter" idx="15"/>
          </p:nvPr>
        </p:nvSpPr>
        <p:spPr>
          <a:xfrm>
            <a:off x="304800" y="980728"/>
            <a:ext cx="7839100" cy="5267672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400"/>
            </a:lvl1pPr>
            <a:lvl2pPr marL="800100" indent="-342900">
              <a:buFontTx/>
              <a:buBlip>
                <a:blip r:embed="rId2"/>
              </a:buBlip>
              <a:defRPr sz="2000"/>
            </a:lvl2pPr>
            <a:lvl3pPr marL="1257300" indent="-342900">
              <a:buFontTx/>
              <a:buBlip>
                <a:blip r:embed="rId2"/>
              </a:buBlip>
              <a:defRPr sz="2000"/>
            </a:lvl3pPr>
            <a:lvl4pPr marL="1714500" indent="-342900">
              <a:buFontTx/>
              <a:buBlip>
                <a:blip r:embed="rId2"/>
              </a:buBlip>
              <a:defRPr sz="2000"/>
            </a:lvl4pPr>
            <a:lvl5pPr marL="2171700" indent="-342900">
              <a:buFontTx/>
              <a:buBlip>
                <a:blip r:embed="rId2"/>
              </a:buBlip>
              <a:defRPr sz="2000"/>
            </a:lvl5pPr>
            <a:extLst/>
          </a:lstStyle>
          <a:p>
            <a:pPr lvl="0" eaLnBrk="1" latinLnBrk="0" hangingPunct="1"/>
            <a:r>
              <a:rPr lang="fr-FR" dirty="0" smtClean="0"/>
              <a:t>Modifiez les styles du texte du masque</a:t>
            </a:r>
          </a:p>
          <a:p>
            <a:pPr lvl="1" eaLnBrk="1" latinLnBrk="0" hangingPunct="1"/>
            <a:r>
              <a:rPr lang="fr-FR" dirty="0" smtClean="0"/>
              <a:t>Deuxième niveau</a:t>
            </a:r>
          </a:p>
          <a:p>
            <a:pPr lvl="2" eaLnBrk="1" latinLnBrk="0" hangingPunct="1"/>
            <a:r>
              <a:rPr lang="fr-FR" dirty="0" smtClean="0"/>
              <a:t>Troisième niveau</a:t>
            </a:r>
          </a:p>
          <a:p>
            <a:pPr lvl="3" eaLnBrk="1" latinLnBrk="0" hangingPunct="1"/>
            <a:r>
              <a:rPr lang="fr-FR" dirty="0" smtClean="0"/>
              <a:t>Quatrième niveau</a:t>
            </a:r>
          </a:p>
          <a:p>
            <a:pPr lvl="4" eaLnBrk="1" latinLnBrk="0" hangingPunct="1"/>
            <a:r>
              <a:rPr lang="fr-FR" dirty="0" smtClean="0"/>
              <a:t>Cinquième niveau</a:t>
            </a:r>
            <a:endParaRPr dirty="0"/>
          </a:p>
        </p:txBody>
      </p:sp>
      <p:sp>
        <p:nvSpPr>
          <p:cNvPr id="9" name="Rectangle 9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10" name="Rectangle 10"/>
          <p:cNvSpPr>
            <a:spLocks noGrp="1"/>
          </p:cNvSpPr>
          <p:nvPr>
            <p:ph type="sldNum" sz="quarter" idx="17"/>
          </p:nvPr>
        </p:nvSpPr>
        <p:spPr>
          <a:xfrm>
            <a:off x="8276674" y="5966955"/>
            <a:ext cx="971600" cy="288032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  <a:extLst/>
          </a:lstStyle>
          <a:p>
            <a:fld id="{256D3EEF-DE4E-429D-8EC4-DDC531AFF587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2" name="Rectangle 12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  <p:sp>
        <p:nvSpPr>
          <p:cNvPr id="13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8077200" cy="527720"/>
          </a:xfrm>
          <a:solidFill>
            <a:schemeClr val="accent6">
              <a:shade val="75000"/>
            </a:schemeClr>
          </a:solidFill>
        </p:spPr>
        <p:txBody>
          <a:bodyPr>
            <a:normAutofit/>
          </a:bodyPr>
          <a:lstStyle>
            <a:lvl1pPr eaLnBrk="1" latinLnBrk="0" hangingPunct="1">
              <a:defRPr kumimoji="0" lang="fr-FR" sz="2800" b="1" cap="all" baseline="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 dirty="0"/>
              <a:t>Cliquez pour ajouter un titre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o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9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56388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4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4416552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5" name="Rectangle 11"/>
          <p:cNvSpPr>
            <a:spLocks noGrp="1"/>
          </p:cNvSpPr>
          <p:nvPr>
            <p:ph sz="quarter" idx="17"/>
          </p:nvPr>
        </p:nvSpPr>
        <p:spPr>
          <a:xfrm>
            <a:off x="4416552" y="609600"/>
            <a:ext cx="3962400" cy="56388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3" name="Rectangle 1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16" name="Rectangle 1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  <a:extLst/>
          </a:lstStyle>
          <a:p>
            <a:fld id="{256D3EEF-DE4E-429D-8EC4-DDC531AFF587}" type="slidenum">
              <a:rPr lang="fr-FR" smtClean="0"/>
              <a:pPr/>
              <a:t>‹N°›</a:t>
            </a:fld>
            <a:endParaRPr lang="fr-FR" sz="1600"/>
          </a:p>
        </p:txBody>
      </p:sp>
      <p:sp>
        <p:nvSpPr>
          <p:cNvPr id="17" name="Rectangle 17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oses : 2 Gauche, 1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9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8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5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3017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7" name="Rectangle 11"/>
          <p:cNvSpPr>
            <a:spLocks noGrp="1"/>
          </p:cNvSpPr>
          <p:nvPr>
            <p:ph sz="quarter" idx="17"/>
          </p:nvPr>
        </p:nvSpPr>
        <p:spPr>
          <a:xfrm>
            <a:off x="3017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0" name="Rectangle 8"/>
          <p:cNvSpPr>
            <a:spLocks noGrp="1"/>
          </p:cNvSpPr>
          <p:nvPr>
            <p:ph type="body" sz="quarter" idx="18" hasCustomPrompt="1"/>
          </p:nvPr>
        </p:nvSpPr>
        <p:spPr>
          <a:xfrm>
            <a:off x="4416552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1" name="Rectangle 11"/>
          <p:cNvSpPr>
            <a:spLocks noGrp="1"/>
          </p:cNvSpPr>
          <p:nvPr>
            <p:ph sz="quarter" idx="19"/>
          </p:nvPr>
        </p:nvSpPr>
        <p:spPr>
          <a:xfrm>
            <a:off x="4416552" y="609600"/>
            <a:ext cx="3962400" cy="56388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3" name="Rectangle 13"/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19" name="Rectangle 1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2" name="Rectangle 22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oses : 1 Gauche, 2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13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4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56388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6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44196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7" name="Rectangle 11"/>
          <p:cNvSpPr>
            <a:spLocks noGrp="1"/>
          </p:cNvSpPr>
          <p:nvPr>
            <p:ph sz="quarter" idx="17"/>
          </p:nvPr>
        </p:nvSpPr>
        <p:spPr>
          <a:xfrm>
            <a:off x="4419600" y="609600"/>
            <a:ext cx="3962400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9" name="Rectangle 8"/>
          <p:cNvSpPr>
            <a:spLocks noGrp="1"/>
          </p:cNvSpPr>
          <p:nvPr>
            <p:ph type="body" sz="quarter" idx="18" hasCustomPrompt="1"/>
          </p:nvPr>
        </p:nvSpPr>
        <p:spPr>
          <a:xfrm>
            <a:off x="44165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0" name="Rectangle 11"/>
          <p:cNvSpPr>
            <a:spLocks noGrp="1"/>
          </p:cNvSpPr>
          <p:nvPr>
            <p:ph sz="quarter" idx="19"/>
          </p:nvPr>
        </p:nvSpPr>
        <p:spPr>
          <a:xfrm>
            <a:off x="44165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1" name="Rectangle 21"/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22" name="Rectangle 2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3" name="Rectangle 23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"/>
          <p:cNvSpPr/>
          <p:nvPr/>
        </p:nvSpPr>
        <p:spPr>
          <a:xfrm>
            <a:off x="8215338" y="0"/>
            <a:ext cx="1037182" cy="6858000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>
          <a:xfrm>
            <a:off x="304800" y="381000"/>
            <a:ext cx="7839100" cy="58674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fr-FR" dirty="0" smtClean="0"/>
              <a:t>Modifiez les styles du texte du masque</a:t>
            </a:r>
          </a:p>
          <a:p>
            <a:pPr lvl="1" eaLnBrk="1" latinLnBrk="0" hangingPunct="1"/>
            <a:r>
              <a:rPr kumimoji="0" lang="fr-FR" dirty="0" smtClean="0"/>
              <a:t>Deuxième niveau</a:t>
            </a:r>
          </a:p>
          <a:p>
            <a:pPr lvl="2" eaLnBrk="1" latinLnBrk="0" hangingPunct="1"/>
            <a:r>
              <a:rPr kumimoji="0" lang="fr-FR" dirty="0" smtClean="0"/>
              <a:t>Troisième niveau</a:t>
            </a:r>
          </a:p>
          <a:p>
            <a:pPr lvl="3" eaLnBrk="1" latinLnBrk="0" hangingPunct="1"/>
            <a:r>
              <a:rPr kumimoji="0" lang="fr-FR" dirty="0" smtClean="0"/>
              <a:t>Quatrième niveau</a:t>
            </a:r>
          </a:p>
          <a:p>
            <a:pPr lvl="4" eaLnBrk="1" latinLnBrk="0" hangingPunct="1"/>
            <a:r>
              <a:rPr kumimoji="0" lang="fr-FR" dirty="0" smtClean="0"/>
              <a:t>Cinquième niveau</a:t>
            </a:r>
            <a:endParaRPr kumimoji="0" lang="en-US" dirty="0"/>
          </a:p>
        </p:txBody>
      </p:sp>
      <p:sp>
        <p:nvSpPr>
          <p:cNvPr id="4" name="Rectangle 4"/>
          <p:cNvSpPr>
            <a:spLocks noGrp="1"/>
          </p:cNvSpPr>
          <p:nvPr>
            <p:ph type="dt" sz="half" idx="2"/>
          </p:nvPr>
        </p:nvSpPr>
        <p:spPr>
          <a:xfrm>
            <a:off x="7010400" y="76200"/>
            <a:ext cx="1371600" cy="22860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lang="fr-FR" sz="1000">
                <a:solidFill>
                  <a:schemeClr val="tx1">
                    <a:tint val="65000"/>
                  </a:schemeClr>
                </a:solidFill>
              </a:defRPr>
            </a:lvl1pPr>
            <a:extLst/>
          </a:lstStyle>
          <a:p>
            <a:pPr algn="r"/>
            <a:r>
              <a:rPr lang="fr-FR" smtClean="0"/>
              <a:t>28/6/2006</a:t>
            </a:r>
            <a:endParaRPr kumimoji="0" lang="fr-FR" sz="100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4"/>
          </p:nvPr>
        </p:nvSpPr>
        <p:spPr>
          <a:xfrm>
            <a:off x="8215337" y="5934608"/>
            <a:ext cx="1040958" cy="304800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lang="fr-FR" sz="1400" b="1">
                <a:solidFill>
                  <a:schemeClr val="bg1"/>
                </a:solidFill>
              </a:defRPr>
            </a:lvl1pPr>
            <a:extLst/>
          </a:lstStyle>
          <a:p>
            <a:fld id="{256D3EEF-DE4E-429D-8EC4-DDC531AFF587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76200" cy="6858000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12" name="Rectangle 12"/>
          <p:cNvSpPr>
            <a:spLocks noGrp="1"/>
          </p:cNvSpPr>
          <p:nvPr>
            <p:ph type="ftr" sz="quarter" idx="3"/>
          </p:nvPr>
        </p:nvSpPr>
        <p:spPr>
          <a:xfrm>
            <a:off x="2705100" y="6477000"/>
            <a:ext cx="3733800" cy="304800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lang="fr-FR" sz="1000">
                <a:solidFill>
                  <a:sysClr val="windowText" lastClr="000000"/>
                </a:solidFill>
              </a:defRPr>
            </a:lvl1pPr>
            <a:extLst/>
          </a:lstStyle>
          <a:p>
            <a:endParaRPr kumimoji="0" lang="fr-FR" sz="1000">
              <a:solidFill>
                <a:sysClr val="windowText" lastClr="000000"/>
              </a:solidFill>
            </a:endParaRPr>
          </a:p>
        </p:txBody>
      </p:sp>
      <p:sp>
        <p:nvSpPr>
          <p:cNvPr id="17" name="Titre 28"/>
          <p:cNvSpPr txBox="1">
            <a:spLocks/>
          </p:cNvSpPr>
          <p:nvPr userDrawn="1"/>
        </p:nvSpPr>
        <p:spPr>
          <a:xfrm>
            <a:off x="8209102" y="381000"/>
            <a:ext cx="934898" cy="5867400"/>
          </a:xfrm>
          <a:prstGeom prst="rect">
            <a:avLst/>
          </a:prstGeom>
        </p:spPr>
        <p:txBody>
          <a:bodyPr vert="vert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0" cap="sm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Conception des liaisons Pivots – Paliers lisses</a:t>
            </a:r>
            <a:endParaRPr kumimoji="0" lang="fr-FR" sz="2400" b="0" i="0" u="none" strike="noStrike" kern="0" cap="small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338" y="6323861"/>
            <a:ext cx="1037181" cy="51452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3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4" r:id="rId16"/>
    <p:sldLayoutId id="2147483667" r:id="rId1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lang="fr-FR" sz="2400" cap="small" spc="0" baseline="0">
          <a:solidFill>
            <a:schemeClr val="bg1"/>
          </a:solidFill>
          <a:latin typeface="+mj-lt"/>
          <a:ea typeface="+mj-ea"/>
          <a:cs typeface="+mj-cs"/>
        </a:defRPr>
      </a:lvl1pPr>
      <a:extLst/>
    </p:titleStyle>
    <p:bodyStyle>
      <a:lvl1pPr marL="0" marR="0" indent="0" algn="l" rtl="0" eaLnBrk="1" latinLnBrk="0" hangingPunct="1">
        <a:spcBef>
          <a:spcPct val="20000"/>
        </a:spcBef>
        <a:buFontTx/>
        <a:buNone/>
        <a:defRPr kumimoji="0" lang="fr-FR" sz="1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FontTx/>
        <a:buNone/>
        <a:defRPr kumimoji="0" lang="fr-FR" sz="11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FontTx/>
        <a:buNone/>
        <a:defRPr kumimoji="0" lang="fr-FR" sz="11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FontTx/>
        <a:buNone/>
        <a:defRPr kumimoji="0" lang="fr-FR" sz="11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FontTx/>
        <a:buNone/>
        <a:defRPr kumimoji="0" lang="fr-FR" sz="11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kumimoji="0" lang="fr-FR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kumimoji="0" lang="fr-FR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kumimoji="0" lang="fr-FR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kumimoji="0" lang="fr-FR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 descr="robot_Calque 1.png"/>
          <p:cNvPicPr/>
          <p:nvPr/>
        </p:nvPicPr>
        <p:blipFill>
          <a:blip r:embed="rId3"/>
          <a:srcRect l="8022"/>
          <a:stretch>
            <a:fillRect/>
          </a:stretch>
        </p:blipFill>
        <p:spPr>
          <a:xfrm>
            <a:off x="642910" y="214290"/>
            <a:ext cx="2214578" cy="36306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228600" y="3854014"/>
            <a:ext cx="8735888" cy="1075184"/>
          </a:xfrm>
        </p:spPr>
        <p:txBody>
          <a:bodyPr>
            <a:normAutofit/>
          </a:bodyPr>
          <a:lstStyle>
            <a:extLst/>
          </a:lstStyle>
          <a:p>
            <a:pPr algn="ctr"/>
            <a:r>
              <a:rPr lang="fr-FR" dirty="0" smtClean="0"/>
              <a:t>CLASSES Préparatoires AUX GRANDES écoles Sections PTSI – PT		Lycée </a:t>
            </a:r>
            <a:r>
              <a:rPr lang="fr-FR" dirty="0" err="1" smtClean="0"/>
              <a:t>Rouvière</a:t>
            </a:r>
            <a:endParaRPr lang="fr-FR" dirty="0"/>
          </a:p>
        </p:txBody>
      </p:sp>
      <p:sp>
        <p:nvSpPr>
          <p:cNvPr id="3" name="Rectangle 3"/>
          <p:cNvSpPr>
            <a:spLocks noGrp="1"/>
          </p:cNvSpPr>
          <p:nvPr>
            <p:ph type="subTitle" idx="4294967295"/>
          </p:nvPr>
        </p:nvSpPr>
        <p:spPr>
          <a:xfrm>
            <a:off x="285720" y="428604"/>
            <a:ext cx="8572560" cy="3071834"/>
          </a:xfrm>
        </p:spPr>
        <p:txBody>
          <a:bodyPr>
            <a:noAutofit/>
          </a:bodyPr>
          <a:lstStyle>
            <a:extLst/>
          </a:lstStyle>
          <a:p>
            <a:pPr algn="r"/>
            <a:r>
              <a:rPr sz="4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Neuropol" pitchFamily="34" charset="0"/>
              </a:rPr>
              <a:t>CI 4: </a:t>
            </a:r>
          </a:p>
          <a:p>
            <a:pPr algn="r"/>
            <a:r>
              <a:rPr sz="4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Neuropol" pitchFamily="34" charset="0"/>
              </a:rPr>
              <a:t>Conception des Mécanismes</a:t>
            </a:r>
            <a:endParaRPr lang="fr-FR" sz="40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Neuropol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256D3EEF-DE4E-429D-8EC4-DDC531AFF587}" type="slidenum">
              <a:rPr kumimoji="0" lang="fr-FR" sz="1000" smtClean="0"/>
              <a:pPr algn="r"/>
              <a:t>1</a:t>
            </a:fld>
            <a:endParaRPr kumimoji="0" lang="fr-FR"/>
          </a:p>
        </p:txBody>
      </p:sp>
      <p:sp>
        <p:nvSpPr>
          <p:cNvPr id="8" name="Rectangle 2"/>
          <p:cNvSpPr txBox="1">
            <a:spLocks/>
          </p:cNvSpPr>
          <p:nvPr/>
        </p:nvSpPr>
        <p:spPr>
          <a:xfrm>
            <a:off x="0" y="5492314"/>
            <a:ext cx="9144000" cy="1075184"/>
          </a:xfrm>
          <a:prstGeom prst="rect">
            <a:avLst/>
          </a:prstGeom>
          <a:noFill/>
        </p:spPr>
        <p:txBody>
          <a:bodyPr vert="horz">
            <a:normAutofit/>
          </a:bodyPr>
          <a:lstStyle>
            <a:extLst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0" cap="all" spc="15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Conception</a:t>
            </a:r>
            <a:r>
              <a:rPr kumimoji="0" lang="fr-FR" sz="2800" b="1" i="0" u="none" strike="noStrike" kern="0" cap="all" spc="150" normalizeH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 des Liaisons Pivots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b="1" kern="0" cap="all" spc="150" baseline="0" dirty="0" smtClean="0">
                <a:latin typeface="+mj-lt"/>
                <a:ea typeface="+mj-ea"/>
                <a:cs typeface="+mj-cs"/>
              </a:rPr>
              <a:t>Paliers</a:t>
            </a:r>
            <a:r>
              <a:rPr lang="fr-FR" sz="2800" b="1" kern="0" cap="all" spc="150" dirty="0" smtClean="0">
                <a:latin typeface="+mj-lt"/>
                <a:ea typeface="+mj-ea"/>
                <a:cs typeface="+mj-cs"/>
              </a:rPr>
              <a:t> lisses</a:t>
            </a:r>
            <a:endParaRPr kumimoji="0" lang="fr-FR" sz="2800" b="1" i="0" u="none" strike="noStrike" kern="0" cap="all" spc="15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Architecture – Exemples </a:t>
            </a:r>
            <a:endParaRPr lang="fr-FR" dirty="0"/>
          </a:p>
        </p:txBody>
      </p:sp>
      <p:pic>
        <p:nvPicPr>
          <p:cNvPr id="3074" name="Picture 2" descr="C:\Users\Xavier Pessoles\Dropbox\PartageXavier\PTSI\CI_04_Conception\Cours\03_Pivot_PaliersLisses\png\fig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40768"/>
            <a:ext cx="6716712" cy="5143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508028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>
          <a:xfrm>
            <a:off x="304800" y="3140968"/>
            <a:ext cx="7839100" cy="3107432"/>
          </a:xfrm>
        </p:spPr>
        <p:txBody>
          <a:bodyPr/>
          <a:lstStyle/>
          <a:p>
            <a:r>
              <a:rPr lang="fr-FR" sz="2000" dirty="0" smtClean="0"/>
              <a:t>Afin de diminuer les frottements, les coussinets sont serrés coté moyeu et glissants coté arbre. On indique donc : </a:t>
            </a:r>
          </a:p>
          <a:p>
            <a:pPr lvl="1"/>
            <a:r>
              <a:rPr lang="fr-FR" dirty="0" smtClean="0"/>
              <a:t>un ajustement f7 sur l’arbre recevant le coussinet</a:t>
            </a:r>
          </a:p>
          <a:p>
            <a:pPr lvl="1"/>
            <a:r>
              <a:rPr lang="fr-FR" dirty="0" smtClean="0"/>
              <a:t>Un ajustement H7 sur le moyeu recevant le coussinet</a:t>
            </a:r>
          </a:p>
          <a:p>
            <a:r>
              <a:rPr lang="fr-FR" dirty="0" smtClean="0"/>
              <a:t>Il est préférable que les surfaces recevant le coussinet aient subit un traitement de surface. Rugosité souhaitée : Ra = 8µm</a:t>
            </a:r>
          </a:p>
          <a:p>
            <a:pPr lvl="1"/>
            <a:endParaRPr lang="fr-FR" b="1" dirty="0" smtClean="0"/>
          </a:p>
          <a:p>
            <a:pPr lvl="1"/>
            <a:endParaRPr lang="fr-FR" b="1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Contraintes d’assemblage</a:t>
            </a:r>
            <a:endParaRPr lang="fr-FR" dirty="0"/>
          </a:p>
        </p:txBody>
      </p:sp>
      <p:pic>
        <p:nvPicPr>
          <p:cNvPr id="5" name="Picture 3" descr="C:\Users\Xavier Pessoles\Dropbox\PartageXavier\PTSI\CI_04_Conception\Cours\03_Pivot_PaliersLisses\png\fig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52736"/>
            <a:ext cx="7848724" cy="1891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858867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fr-FR" dirty="0" smtClean="0"/>
              <a:t>Pression admissible (Critère P)</a:t>
            </a:r>
          </a:p>
          <a:p>
            <a:r>
              <a:rPr lang="fr-FR" dirty="0" smtClean="0"/>
              <a:t>Vitesse périphérique (Critère V)</a:t>
            </a:r>
          </a:p>
          <a:p>
            <a:r>
              <a:rPr lang="fr-FR" dirty="0" smtClean="0"/>
              <a:t>Produit PV</a:t>
            </a:r>
          </a:p>
          <a:p>
            <a:r>
              <a:rPr lang="fr-FR" dirty="0" smtClean="0"/>
              <a:t>Température de fonctionnement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Critères de dimensionnement</a:t>
            </a:r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227" y="2996952"/>
            <a:ext cx="4143375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572895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fr-FR" dirty="0" smtClean="0"/>
              <a:t>Pression admissible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Critères de dimensionnement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1119336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>
          <a:xfrm>
            <a:off x="304800" y="980728"/>
            <a:ext cx="7839100" cy="5688632"/>
          </a:xfrm>
        </p:spPr>
        <p:txBody>
          <a:bodyPr>
            <a:normAutofit/>
          </a:bodyPr>
          <a:lstStyle/>
          <a:p>
            <a:r>
              <a:rPr lang="fr-FR" sz="1600" dirty="0" smtClean="0"/>
              <a:t>Le guidage d’un arbre doit être réalisé par 2 coussinets à dimensionner. Un calcul de résistance des matériaux indique que le diamètre de l’arbre doit faire </a:t>
            </a:r>
            <a:r>
              <a:rPr lang="fr-FR" sz="1600" i="1" dirty="0" smtClean="0"/>
              <a:t>20 mm</a:t>
            </a:r>
            <a:r>
              <a:rPr lang="fr-FR" sz="1600" dirty="0" smtClean="0"/>
              <a:t> au minimum. L’effort sur chaque coussinet est de 1 750 N. L’arbre tourne à une fréquence de rotation de </a:t>
            </a:r>
            <a:r>
              <a:rPr lang="fr-FR" sz="1600" i="1" dirty="0" smtClean="0"/>
              <a:t>500 tr/min</a:t>
            </a:r>
            <a:r>
              <a:rPr lang="fr-FR" sz="1600" dirty="0" smtClean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sz="1600" dirty="0"/>
              <a:t>Déterminer la vitesse linéaire en périphérie de l’arbre. Est-elle compatible avec les coussinets </a:t>
            </a:r>
            <a:r>
              <a:rPr lang="fr-FR" sz="1600" dirty="0" smtClean="0"/>
              <a:t>?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sz="1600" dirty="0" smtClean="0"/>
              <a:t>Connaissant </a:t>
            </a:r>
            <a:r>
              <a:rPr lang="fr-FR" sz="1600" dirty="0"/>
              <a:t>le produit </a:t>
            </a:r>
            <a:r>
              <a:rPr lang="fr-FR" sz="1600" dirty="0" err="1"/>
              <a:t>P.v</a:t>
            </a:r>
            <a:r>
              <a:rPr lang="fr-FR" sz="1600" dirty="0"/>
              <a:t> maxi, déterminer la pression diamétrale. Est-elle compatible avec la pression admissible par le coussinet </a:t>
            </a:r>
            <a:r>
              <a:rPr lang="fr-FR" sz="1600" dirty="0" smtClean="0"/>
              <a:t>?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sz="1600" dirty="0" smtClean="0"/>
              <a:t>Déterminer </a:t>
            </a:r>
            <a:r>
              <a:rPr lang="fr-FR" sz="1600" dirty="0"/>
              <a:t>la surface projetée minimale et en déduire la longueur minimale que doit avoir le </a:t>
            </a:r>
            <a:r>
              <a:rPr lang="fr-FR" sz="1600" dirty="0" smtClean="0"/>
              <a:t>coussinet.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sz="1600" dirty="0" smtClean="0"/>
              <a:t>Dans </a:t>
            </a:r>
            <a:r>
              <a:rPr lang="fr-FR" sz="1600" dirty="0"/>
              <a:t>le tableau suivant, déterminer la longueur du coussinet standard à choisir</a:t>
            </a:r>
            <a:r>
              <a:rPr lang="fr-FR" sz="1600" dirty="0" smtClean="0"/>
              <a:t>.</a:t>
            </a:r>
          </a:p>
          <a:p>
            <a:endParaRPr lang="fr-FR" sz="1600" dirty="0" smtClean="0"/>
          </a:p>
          <a:p>
            <a:endParaRPr lang="fr-FR" sz="1600" dirty="0"/>
          </a:p>
          <a:p>
            <a:endParaRPr lang="fr-FR" sz="1600" dirty="0" smtClean="0"/>
          </a:p>
          <a:p>
            <a:endParaRPr lang="fr-FR" sz="1600" dirty="0" smtClean="0"/>
          </a:p>
          <a:p>
            <a:endParaRPr lang="fr-FR" sz="1600" dirty="0"/>
          </a:p>
          <a:p>
            <a:r>
              <a:rPr lang="fr-FR" sz="1600" dirty="0" smtClean="0"/>
              <a:t>Données constructeur</a:t>
            </a:r>
            <a:endParaRPr lang="fr-FR" sz="1600" dirty="0"/>
          </a:p>
          <a:p>
            <a:endParaRPr lang="fr-FR" sz="1600" dirty="0" smtClean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Exemple</a:t>
            </a:r>
            <a:endParaRPr lang="fr-FR" dirty="0"/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336810258"/>
              </p:ext>
            </p:extLst>
          </p:nvPr>
        </p:nvGraphicFramePr>
        <p:xfrm>
          <a:off x="683568" y="4221088"/>
          <a:ext cx="7071360" cy="1016000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2357120"/>
                <a:gridCol w="2357120"/>
                <a:gridCol w="2357120"/>
              </a:tblGrid>
              <a:tr h="254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Diamètre intérieur (mm)</a:t>
                      </a:r>
                      <a:endParaRPr lang="fr-FR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Diamètre extérieur (mm)</a:t>
                      </a:r>
                      <a:endParaRPr lang="fr-FR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Longueur (mm)</a:t>
                      </a:r>
                      <a:endParaRPr lang="fr-FR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</a:tr>
              <a:tr h="254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18</a:t>
                      </a:r>
                      <a:endParaRPr lang="fr-FR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22-24-25</a:t>
                      </a:r>
                      <a:endParaRPr lang="fr-FR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18-22-28-36</a:t>
                      </a:r>
                      <a:endParaRPr lang="fr-FR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</a:tr>
              <a:tr h="254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</a:t>
                      </a:r>
                      <a:endParaRPr lang="fr-FR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24-25-26-27-28</a:t>
                      </a:r>
                      <a:endParaRPr lang="fr-FR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16-20-25-32</a:t>
                      </a:r>
                      <a:endParaRPr lang="fr-FR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</a:tr>
              <a:tr h="254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22</a:t>
                      </a:r>
                      <a:endParaRPr lang="fr-FR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27-28-29-30-32</a:t>
                      </a:r>
                      <a:endParaRPr lang="fr-FR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18-22-28-32-36-40</a:t>
                      </a:r>
                      <a:endParaRPr lang="fr-FR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</a:tr>
            </a:tbl>
          </a:graphicData>
        </a:graphic>
      </p:graphicFrame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559290659"/>
              </p:ext>
            </p:extLst>
          </p:nvPr>
        </p:nvGraphicFramePr>
        <p:xfrm>
          <a:off x="827584" y="5746987"/>
          <a:ext cx="6524626" cy="1016000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1395367"/>
                <a:gridCol w="1438555"/>
                <a:gridCol w="269928"/>
                <a:gridCol w="1710388"/>
                <a:gridCol w="1710388"/>
              </a:tblGrid>
              <a:tr h="25400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Référence </a:t>
                      </a:r>
                      <a:endParaRPr lang="fr-FR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200" cap="all">
                          <a:effectLst/>
                        </a:rPr>
                        <a:t>Métafram</a:t>
                      </a:r>
                      <a:r>
                        <a:rPr lang="fr-FR" sz="1200">
                          <a:effectLst/>
                        </a:rPr>
                        <a:t> BP 25</a:t>
                      </a:r>
                      <a:endParaRPr lang="fr-FR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Produit P.v  maxi **</a:t>
                      </a:r>
                      <a:endParaRPr lang="fr-FR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200" dirty="0" smtClean="0">
                          <a:effectLst/>
                        </a:rPr>
                        <a:t>18 </a:t>
                      </a:r>
                      <a:r>
                        <a:rPr lang="fr-FR" sz="1200" dirty="0" err="1" smtClean="0">
                          <a:effectLst/>
                        </a:rPr>
                        <a:t>daN</a:t>
                      </a:r>
                      <a:r>
                        <a:rPr lang="fr-FR" sz="1200" dirty="0" smtClean="0">
                          <a:effectLst/>
                        </a:rPr>
                        <a:t>/cm²</a:t>
                      </a:r>
                      <a:r>
                        <a:rPr lang="fr-FR" sz="1200" baseline="0" dirty="0" smtClean="0">
                          <a:effectLst/>
                        </a:rPr>
                        <a:t> . m/s</a:t>
                      </a:r>
                      <a:endParaRPr lang="fr-FR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</a:tr>
              <a:tr h="25400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Composition</a:t>
                      </a:r>
                      <a:endParaRPr lang="fr-FR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Cuivre-étain</a:t>
                      </a:r>
                      <a:endParaRPr lang="fr-FR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Huile d’imprégnation</a:t>
                      </a:r>
                      <a:endParaRPr lang="fr-FR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Huile minérale inhibée</a:t>
                      </a:r>
                      <a:endParaRPr lang="fr-FR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</a:tr>
              <a:tr h="25400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Charge maxi *</a:t>
                      </a:r>
                      <a:endParaRPr lang="fr-FR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180 daN/cm</a:t>
                      </a:r>
                      <a:r>
                        <a:rPr lang="fr-FR" sz="1200" baseline="30000">
                          <a:effectLst/>
                        </a:rPr>
                        <a:t>2</a:t>
                      </a:r>
                      <a:endParaRPr lang="fr-FR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Taux d’imprégnation</a:t>
                      </a:r>
                      <a:endParaRPr lang="fr-FR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20 %</a:t>
                      </a:r>
                      <a:endParaRPr lang="fr-FR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</a:tr>
              <a:tr h="25400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Vitesse périphérique</a:t>
                      </a:r>
                      <a:endParaRPr lang="fr-FR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6 m/s</a:t>
                      </a:r>
                      <a:endParaRPr lang="fr-FR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 </a:t>
                      </a:r>
                      <a:endParaRPr lang="fr-FR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824806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980727"/>
            <a:ext cx="7742462" cy="5274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987315"/>
            <a:ext cx="7602341" cy="5267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08" y="0"/>
            <a:ext cx="4643470" cy="6647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908720"/>
            <a:ext cx="7767334" cy="539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Présentation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2</a:t>
            </a:fld>
            <a:endParaRPr lang="fr-FR"/>
          </a:p>
        </p:txBody>
      </p:sp>
      <p:cxnSp>
        <p:nvCxnSpPr>
          <p:cNvPr id="5" name="Connecteur droit 4"/>
          <p:cNvCxnSpPr>
            <a:stCxn id="16" idx="2"/>
            <a:endCxn id="9" idx="2"/>
          </p:cNvCxnSpPr>
          <p:nvPr/>
        </p:nvCxnSpPr>
        <p:spPr>
          <a:xfrm>
            <a:off x="790844" y="2970732"/>
            <a:ext cx="1857988" cy="3744416"/>
          </a:xfrm>
          <a:prstGeom prst="line">
            <a:avLst/>
          </a:prstGeom>
          <a:ln w="101600" cmpd="dbl"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>
            <a:stCxn id="15" idx="2"/>
            <a:endCxn id="9" idx="2"/>
          </p:cNvCxnSpPr>
          <p:nvPr/>
        </p:nvCxnSpPr>
        <p:spPr>
          <a:xfrm flipH="1">
            <a:off x="2648832" y="2970732"/>
            <a:ext cx="1857989" cy="3744416"/>
          </a:xfrm>
          <a:prstGeom prst="line">
            <a:avLst/>
          </a:prstGeom>
          <a:ln w="101600" cmpd="dbl">
            <a:head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/>
          <p:cNvCxnSpPr>
            <a:endCxn id="15" idx="3"/>
          </p:cNvCxnSpPr>
          <p:nvPr/>
        </p:nvCxnSpPr>
        <p:spPr>
          <a:xfrm flipH="1">
            <a:off x="5154821" y="2682732"/>
            <a:ext cx="3615355" cy="0"/>
          </a:xfrm>
          <a:prstGeom prst="line">
            <a:avLst/>
          </a:prstGeom>
          <a:ln w="101600" cmpd="dbl">
            <a:headEnd type="triangle" w="sm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à coins arrondis 7"/>
          <p:cNvSpPr/>
          <p:nvPr/>
        </p:nvSpPr>
        <p:spPr>
          <a:xfrm>
            <a:off x="2721648" y="5203044"/>
            <a:ext cx="1296000" cy="576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Tests unitaires</a:t>
            </a:r>
            <a:endParaRPr lang="fr-FR" sz="1400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2000832" y="6139148"/>
            <a:ext cx="1296000" cy="576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Réalisation</a:t>
            </a:r>
            <a:endParaRPr lang="fr-FR" sz="1400" dirty="0"/>
          </a:p>
        </p:txBody>
      </p:sp>
      <p:sp>
        <p:nvSpPr>
          <p:cNvPr id="10" name="Rectangle à coins arrondis 9"/>
          <p:cNvSpPr/>
          <p:nvPr/>
        </p:nvSpPr>
        <p:spPr>
          <a:xfrm>
            <a:off x="1281344" y="5203044"/>
            <a:ext cx="1296000" cy="576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Conception détaillée</a:t>
            </a:r>
            <a:endParaRPr lang="fr-FR" sz="1400" dirty="0"/>
          </a:p>
        </p:txBody>
      </p:sp>
      <p:sp>
        <p:nvSpPr>
          <p:cNvPr id="11" name="Rectangle à coins arrondis 10"/>
          <p:cNvSpPr/>
          <p:nvPr/>
        </p:nvSpPr>
        <p:spPr>
          <a:xfrm>
            <a:off x="3153696" y="4266940"/>
            <a:ext cx="1296000" cy="576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Tests d’intégration</a:t>
            </a:r>
            <a:endParaRPr lang="fr-FR" sz="1400" dirty="0"/>
          </a:p>
        </p:txBody>
      </p:sp>
      <p:sp>
        <p:nvSpPr>
          <p:cNvPr id="12" name="Rectangle à coins arrondis 11"/>
          <p:cNvSpPr/>
          <p:nvPr/>
        </p:nvSpPr>
        <p:spPr>
          <a:xfrm>
            <a:off x="849296" y="4266940"/>
            <a:ext cx="1296000" cy="576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Conception générale</a:t>
            </a:r>
            <a:endParaRPr lang="fr-FR" sz="1400" dirty="0"/>
          </a:p>
        </p:txBody>
      </p:sp>
      <p:sp>
        <p:nvSpPr>
          <p:cNvPr id="13" name="Rectangle à coins arrondis 12"/>
          <p:cNvSpPr/>
          <p:nvPr/>
        </p:nvSpPr>
        <p:spPr>
          <a:xfrm>
            <a:off x="3585744" y="3330836"/>
            <a:ext cx="1296000" cy="576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Validation</a:t>
            </a:r>
            <a:endParaRPr lang="fr-FR" sz="1400" dirty="0"/>
          </a:p>
        </p:txBody>
      </p:sp>
      <p:sp>
        <p:nvSpPr>
          <p:cNvPr id="14" name="Rectangle à coins arrondis 13"/>
          <p:cNvSpPr/>
          <p:nvPr/>
        </p:nvSpPr>
        <p:spPr>
          <a:xfrm>
            <a:off x="417248" y="3330836"/>
            <a:ext cx="1296000" cy="576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Spécifications</a:t>
            </a:r>
          </a:p>
        </p:txBody>
      </p:sp>
      <p:sp>
        <p:nvSpPr>
          <p:cNvPr id="15" name="Rectangle à coins arrondis 14"/>
          <p:cNvSpPr/>
          <p:nvPr/>
        </p:nvSpPr>
        <p:spPr>
          <a:xfrm>
            <a:off x="3858821" y="2394732"/>
            <a:ext cx="1296000" cy="576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Production</a:t>
            </a:r>
            <a:endParaRPr lang="fr-FR" sz="1400" dirty="0"/>
          </a:p>
        </p:txBody>
      </p:sp>
      <p:sp>
        <p:nvSpPr>
          <p:cNvPr id="16" name="Rectangle à coins arrondis 15"/>
          <p:cNvSpPr/>
          <p:nvPr/>
        </p:nvSpPr>
        <p:spPr>
          <a:xfrm>
            <a:off x="142844" y="2394732"/>
            <a:ext cx="1296000" cy="576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Expression des besoins</a:t>
            </a:r>
            <a:endParaRPr lang="fr-FR" sz="1400" dirty="0"/>
          </a:p>
        </p:txBody>
      </p:sp>
      <p:sp>
        <p:nvSpPr>
          <p:cNvPr id="17" name="Rectangle à coins arrondis 16"/>
          <p:cNvSpPr/>
          <p:nvPr/>
        </p:nvSpPr>
        <p:spPr>
          <a:xfrm>
            <a:off x="5313792" y="2394732"/>
            <a:ext cx="1296000" cy="576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Utilisation</a:t>
            </a:r>
          </a:p>
          <a:p>
            <a:pPr algn="ctr"/>
            <a:r>
              <a:rPr lang="fr-FR" sz="1400" dirty="0" smtClean="0"/>
              <a:t>Maintenance</a:t>
            </a:r>
            <a:endParaRPr lang="fr-FR" sz="1400" dirty="0"/>
          </a:p>
        </p:txBody>
      </p:sp>
      <p:sp>
        <p:nvSpPr>
          <p:cNvPr id="18" name="Rectangle à coins arrondis 17"/>
          <p:cNvSpPr/>
          <p:nvPr/>
        </p:nvSpPr>
        <p:spPr>
          <a:xfrm>
            <a:off x="6825960" y="2394732"/>
            <a:ext cx="1296000" cy="576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Recyclage</a:t>
            </a:r>
            <a:endParaRPr lang="fr-FR" sz="1400" dirty="0"/>
          </a:p>
        </p:txBody>
      </p:sp>
      <p:cxnSp>
        <p:nvCxnSpPr>
          <p:cNvPr id="19" name="Connecteur droit avec flèche 18"/>
          <p:cNvCxnSpPr>
            <a:stCxn id="14" idx="3"/>
            <a:endCxn id="13" idx="1"/>
          </p:cNvCxnSpPr>
          <p:nvPr/>
        </p:nvCxnSpPr>
        <p:spPr>
          <a:xfrm>
            <a:off x="1713248" y="3618836"/>
            <a:ext cx="1872496" cy="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2" idx="3"/>
            <a:endCxn id="11" idx="1"/>
          </p:cNvCxnSpPr>
          <p:nvPr/>
        </p:nvCxnSpPr>
        <p:spPr>
          <a:xfrm>
            <a:off x="2145296" y="4554940"/>
            <a:ext cx="1008400" cy="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/>
          <p:cNvSpPr/>
          <p:nvPr/>
        </p:nvSpPr>
        <p:spPr>
          <a:xfrm>
            <a:off x="2145296" y="4897002"/>
            <a:ext cx="1008400" cy="612084"/>
          </a:xfrm>
          <a:prstGeom prst="arc">
            <a:avLst>
              <a:gd name="adj1" fmla="val 10710518"/>
              <a:gd name="adj2" fmla="val 0"/>
            </a:avLst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633272" y="4266940"/>
            <a:ext cx="2015560" cy="1656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20848" y="908720"/>
            <a:ext cx="6457695" cy="1334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256D3EEF-DE4E-429D-8EC4-DDC531AFF587}" type="slidenum">
              <a:rPr kumimoji="0" lang="fr-FR" sz="1000" smtClean="0"/>
              <a:pPr algn="r"/>
              <a:t>3</a:t>
            </a:fld>
            <a:endParaRPr kumimoji="0"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Présentation</a:t>
            </a:r>
            <a:endParaRPr lang="fr-FR" dirty="0"/>
          </a:p>
        </p:txBody>
      </p:sp>
      <p:grpSp>
        <p:nvGrpSpPr>
          <p:cNvPr id="12" name="Groupe 11"/>
          <p:cNvGrpSpPr/>
          <p:nvPr/>
        </p:nvGrpSpPr>
        <p:grpSpPr>
          <a:xfrm>
            <a:off x="0" y="630134"/>
            <a:ext cx="5599168" cy="2659845"/>
            <a:chOff x="304800" y="708930"/>
            <a:chExt cx="5599168" cy="2659845"/>
          </a:xfrm>
        </p:grpSpPr>
        <p:sp>
          <p:nvSpPr>
            <p:cNvPr id="11" name="Arc 10"/>
            <p:cNvSpPr/>
            <p:nvPr/>
          </p:nvSpPr>
          <p:spPr>
            <a:xfrm rot="5400000" flipV="1">
              <a:off x="3122938" y="1754262"/>
              <a:ext cx="1115021" cy="1152128"/>
            </a:xfrm>
            <a:prstGeom prst="arc">
              <a:avLst>
                <a:gd name="adj1" fmla="val 14926980"/>
                <a:gd name="adj2" fmla="val 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Ellipse 5"/>
            <p:cNvSpPr/>
            <p:nvPr/>
          </p:nvSpPr>
          <p:spPr>
            <a:xfrm>
              <a:off x="2024384" y="1671721"/>
              <a:ext cx="2160000" cy="720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/>
                <a:t>Contact direct ou coussinet</a:t>
              </a:r>
              <a:endParaRPr lang="fr-FR" sz="1600" dirty="0"/>
            </a:p>
          </p:txBody>
        </p:sp>
        <p:sp>
          <p:nvSpPr>
            <p:cNvPr id="9" name="Ellipse 8"/>
            <p:cNvSpPr/>
            <p:nvPr/>
          </p:nvSpPr>
          <p:spPr>
            <a:xfrm>
              <a:off x="2024384" y="2648775"/>
              <a:ext cx="2160000" cy="7200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/>
                <a:t>Environnement</a:t>
              </a:r>
              <a:endParaRPr lang="fr-FR" sz="1600" dirty="0"/>
            </a:p>
          </p:txBody>
        </p:sp>
        <p:sp>
          <p:nvSpPr>
            <p:cNvPr id="10" name="Arc 9"/>
            <p:cNvSpPr/>
            <p:nvPr/>
          </p:nvSpPr>
          <p:spPr>
            <a:xfrm flipV="1">
              <a:off x="1114800" y="708930"/>
              <a:ext cx="3979168" cy="1063885"/>
            </a:xfrm>
            <a:prstGeom prst="arc">
              <a:avLst>
                <a:gd name="adj1" fmla="val 10817494"/>
                <a:gd name="adj2" fmla="val 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Ellipse 6"/>
            <p:cNvSpPr/>
            <p:nvPr/>
          </p:nvSpPr>
          <p:spPr>
            <a:xfrm>
              <a:off x="304800" y="1019087"/>
              <a:ext cx="1620000" cy="5400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/>
                <a:t>Arbre</a:t>
              </a:r>
              <a:endParaRPr lang="fr-FR" sz="1600" dirty="0"/>
            </a:p>
          </p:txBody>
        </p:sp>
        <p:sp>
          <p:nvSpPr>
            <p:cNvPr id="8" name="Ellipse 7"/>
            <p:cNvSpPr/>
            <p:nvPr/>
          </p:nvSpPr>
          <p:spPr>
            <a:xfrm>
              <a:off x="4283968" y="1118775"/>
              <a:ext cx="1620000" cy="5400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/>
                <a:t>Moyeu</a:t>
              </a:r>
              <a:endParaRPr lang="fr-FR" sz="1600" dirty="0"/>
            </a:p>
          </p:txBody>
        </p:sp>
      </p:grp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14" name="ZoneTexte 13"/>
              <p:cNvSpPr txBox="1"/>
              <p:nvPr/>
            </p:nvSpPr>
            <p:spPr>
              <a:xfrm>
                <a:off x="5320208" y="1305579"/>
                <a:ext cx="2984150" cy="776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fr-FR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i="1" smtClean="0">
                              <a:latin typeface="Cambria Math"/>
                              <a:ea typeface="Cambria Math"/>
                            </a:rPr>
                            <m:t>𝒱</m:t>
                          </m:r>
                          <m:d>
                            <m:dPr>
                              <m:ctrlPr>
                                <a:rPr lang="fr-FR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fr-FR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⃗"/>
                                    <m:ctrlPr>
                                      <a:rPr lang="fr-FR" b="0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latin typeface="Cambria Math"/>
                                      </a:rPr>
                                      <m:t>Ω</m:t>
                                    </m:r>
                                    <m:d>
                                      <m:dPr>
                                        <m:ctrlPr>
                                          <a:rPr lang="fr-FR" b="0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type m:val="lin"/>
                                            <m:ctrlPr>
                                              <a:rPr lang="fr-FR" b="0" i="1" smtClean="0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fr-FR" b="0" i="1" smtClean="0">
                                                <a:latin typeface="Cambria Math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fr-FR" b="0" i="1" smtClean="0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acc>
                                <m:r>
                                  <a:rPr lang="fr-FR" b="0" i="1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𝑧</m:t>
                                    </m:r>
                                  </m:sub>
                                </m:sSub>
                                <m:acc>
                                  <m:accPr>
                                    <m:chr m:val="⃗"/>
                                    <m:ctrlPr>
                                      <a:rPr lang="fr-FR" b="0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⃗"/>
                                    <m:ctrlPr>
                                      <a:rPr lang="fr-FR" b="0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𝑉</m:t>
                                    </m:r>
                                    <m:d>
                                      <m:dPr>
                                        <m:ctrlPr>
                                          <a:rPr lang="fr-FR" b="0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𝑂</m:t>
                                        </m:r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,</m:t>
                                        </m:r>
                                        <m:f>
                                          <m:fPr>
                                            <m:type m:val="lin"/>
                                            <m:ctrlPr>
                                              <a:rPr lang="fr-FR" b="0" i="1" smtClean="0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fr-FR" b="0" i="1" smtClean="0">
                                                <a:latin typeface="Cambria Math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fr-FR" b="0" i="1" smtClean="0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acc>
                                <m:r>
                                  <a:rPr lang="fr-FR" b="0" i="1" smtClean="0">
                                    <a:latin typeface="Cambria Math"/>
                                  </a:rPr>
                                  <m:t>=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fr-FR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4" name="ZoneText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0208" y="1305579"/>
                <a:ext cx="2984150" cy="77687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15" name="ZoneTexte 14"/>
              <p:cNvSpPr txBox="1"/>
              <p:nvPr/>
            </p:nvSpPr>
            <p:spPr>
              <a:xfrm>
                <a:off x="3387807" y="2161277"/>
                <a:ext cx="4994193" cy="8174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fr-FR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i="1" smtClean="0">
                              <a:latin typeface="Cambria Math"/>
                              <a:ea typeface="Cambria Math"/>
                            </a:rPr>
                            <m:t>𝒯</m:t>
                          </m:r>
                          <m:d>
                            <m:dPr>
                              <m:ctrlPr>
                                <a:rPr lang="fr-FR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r>
                                <a:rPr lang="fr-FR" i="1" smtClean="0">
                                  <a:latin typeface="Cambria Math"/>
                                  <a:ea typeface="Cambria Math"/>
                                </a:rPr>
                                <m:t>→</m:t>
                              </m:r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⃗"/>
                                    <m:ctrlPr>
                                      <a:rPr lang="fr-FR" b="0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latin typeface="Cambria Math"/>
                                      </a:rPr>
                                      <m:t>R</m:t>
                                    </m:r>
                                    <m:d>
                                      <m:dPr>
                                        <m:ctrlPr>
                                          <a:rPr lang="fr-FR" b="0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1→2</m:t>
                                        </m:r>
                                      </m:e>
                                    </m:d>
                                  </m:e>
                                </m:acc>
                                <m:r>
                                  <a:rPr lang="fr-FR" b="0" i="1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  <m:acc>
                                  <m:accPr>
                                    <m:chr m:val="⃗"/>
                                    <m:ctrlPr>
                                      <a:rPr lang="fr-FR" b="0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fr-FR" b="0" i="1" smtClean="0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  <m:acc>
                                  <m:accPr>
                                    <m:chr m:val="⃗"/>
                                    <m:ctrlPr>
                                      <a:rPr lang="fr-FR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fr-FR" i="1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  <m:acc>
                                  <m:accPr>
                                    <m:chr m:val="⃗"/>
                                    <m:ctrlPr>
                                      <a:rPr lang="fr-FR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⃗"/>
                                    <m:ctrlPr>
                                      <a:rPr lang="fr-FR" b="0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 smtClean="0">
                                        <a:latin typeface="Cambria Math"/>
                                        <a:ea typeface="Cambria Math"/>
                                      </a:rPr>
                                      <m:t>ℳ</m:t>
                                    </m:r>
                                    <m:d>
                                      <m:dPr>
                                        <m:ctrlPr>
                                          <a:rPr lang="fr-FR" b="0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𝑂</m:t>
                                        </m:r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,1→2</m:t>
                                        </m:r>
                                      </m:e>
                                    </m:d>
                                  </m:e>
                                </m:acc>
                                <m:r>
                                  <a:rPr lang="fr-FR" b="0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fr-FR" i="1" smtClean="0">
                                    <a:latin typeface="Cambria Math"/>
                                  </a:rPr>
                                  <m:t>𝐿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fr-FR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fr-FR" i="1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fr-FR" i="1" smtClean="0">
                                    <a:latin typeface="Cambria Math"/>
                                  </a:rPr>
                                  <m:t>𝑀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fr-FR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5" name="ZoneText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807" y="2161277"/>
                <a:ext cx="4994193" cy="81740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graphicFrame>
            <p:nvGraphicFramePr>
              <p:cNvPr id="16" name="Tableau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05318442"/>
                  </p:ext>
                </p:extLst>
              </p:nvPr>
            </p:nvGraphicFramePr>
            <p:xfrm>
              <a:off x="304800" y="3657025"/>
              <a:ext cx="7806280" cy="26517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44651"/>
                    <a:gridCol w="2477861"/>
                    <a:gridCol w="1561256"/>
                    <a:gridCol w="1561256"/>
                    <a:gridCol w="1561256"/>
                  </a:tblGrid>
                  <a:tr h="1440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err="1" smtClean="0"/>
                            <a:t>Fonct</a:t>
                          </a:r>
                          <a:r>
                            <a:rPr lang="fr-FR" sz="1200" dirty="0" smtClean="0"/>
                            <a:t>°</a:t>
                          </a:r>
                          <a:endParaRPr lang="fr-FR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/>
                            <a:t>Intitulé</a:t>
                          </a:r>
                          <a:endParaRPr lang="fr-FR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/>
                            <a:t>Critère</a:t>
                          </a:r>
                          <a:endParaRPr lang="fr-FR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/>
                            <a:t>Niveau</a:t>
                          </a:r>
                          <a:endParaRPr lang="fr-FR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/>
                            <a:t>Limite</a:t>
                          </a:r>
                          <a:endParaRPr lang="fr-FR" sz="1200" dirty="0"/>
                        </a:p>
                      </a:txBody>
                      <a:tcPr anchor="ctr"/>
                    </a:tc>
                  </a:tr>
                  <a:tr h="144016">
                    <a:tc>
                      <a:txBody>
                        <a:bodyPr/>
                        <a:lstStyle/>
                        <a:p>
                          <a:pPr algn="ctr"/>
                          <a:endParaRPr lang="fr-FR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sz="1200" dirty="0" smtClean="0"/>
                            <a:t>Positionner les</a:t>
                          </a:r>
                          <a:r>
                            <a:rPr lang="fr-FR" sz="1200" baseline="0" dirty="0" smtClean="0"/>
                            <a:t> deux pièces entre elles</a:t>
                          </a:r>
                          <a:endParaRPr lang="fr-FR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/>
                            <a:t>Précision de guidage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/>
                            <a:t>Isostatisme</a:t>
                          </a:r>
                          <a:endParaRPr lang="fr-FR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1200" dirty="0"/>
                        </a:p>
                      </a:txBody>
                      <a:tcPr/>
                    </a:tc>
                  </a:tr>
                  <a:tr h="144016">
                    <a:tc>
                      <a:txBody>
                        <a:bodyPr/>
                        <a:lstStyle/>
                        <a:p>
                          <a:pPr algn="ctr"/>
                          <a:endParaRPr lang="fr-FR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fr-FR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12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/>
                            <a:t>Critère L/D</a:t>
                          </a:r>
                          <a:endParaRPr lang="fr-FR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1200" dirty="0"/>
                        </a:p>
                      </a:txBody>
                      <a:tcPr/>
                    </a:tc>
                  </a:tr>
                  <a:tr h="144016">
                    <a:tc>
                      <a:txBody>
                        <a:bodyPr/>
                        <a:lstStyle/>
                        <a:p>
                          <a:pPr algn="ctr"/>
                          <a:endParaRPr lang="fr-FR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sz="1200" dirty="0" smtClean="0"/>
                            <a:t>Guider, permettre</a:t>
                          </a:r>
                          <a:r>
                            <a:rPr lang="fr-FR" sz="1200" baseline="0" dirty="0" smtClean="0"/>
                            <a:t> un mouvement relatif de rotation</a:t>
                          </a:r>
                          <a:endParaRPr lang="fr-FR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/>
                            <a:t>Rendement</a:t>
                          </a:r>
                          <a:endParaRPr lang="fr-FR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/>
                            <a:t>En %</a:t>
                          </a:r>
                          <a:endParaRPr lang="fr-FR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1200" dirty="0"/>
                        </a:p>
                      </a:txBody>
                      <a:tcPr/>
                    </a:tc>
                  </a:tr>
                  <a:tr h="144016">
                    <a:tc>
                      <a:txBody>
                        <a:bodyPr/>
                        <a:lstStyle/>
                        <a:p>
                          <a:pPr algn="ctr"/>
                          <a:endParaRPr lang="fr-FR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fr-FR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/>
                            <a:t>Vitesse de</a:t>
                          </a:r>
                          <a:r>
                            <a:rPr lang="fr-FR" sz="1200" baseline="0" dirty="0" smtClean="0"/>
                            <a:t> rotation</a:t>
                          </a:r>
                          <a:endParaRPr lang="fr-FR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2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200" smtClean="0">
                                        <a:latin typeface="Cambria Math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fr-FR" sz="1200" smtClean="0">
                                        <a:latin typeface="Cambria Math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1200" dirty="0"/>
                        </a:p>
                      </a:txBody>
                      <a:tcPr/>
                    </a:tc>
                  </a:tr>
                  <a:tr h="144016">
                    <a:tc>
                      <a:txBody>
                        <a:bodyPr/>
                        <a:lstStyle/>
                        <a:p>
                          <a:pPr algn="ctr"/>
                          <a:endParaRPr lang="fr-FR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sz="1200" dirty="0" smtClean="0"/>
                            <a:t>Transmettre</a:t>
                          </a:r>
                          <a:r>
                            <a:rPr lang="fr-FR" sz="1200" baseline="0" dirty="0" smtClean="0"/>
                            <a:t> et supporter les efforts</a:t>
                          </a:r>
                          <a:endParaRPr lang="fr-FR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/>
                            <a:t>Efforts transmissibles</a:t>
                          </a:r>
                          <a:endParaRPr lang="fr-FR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err="1" smtClean="0"/>
                            <a:t>Rx</a:t>
                          </a:r>
                          <a:r>
                            <a:rPr lang="fr-FR" sz="1200" dirty="0" smtClean="0"/>
                            <a:t>, </a:t>
                          </a:r>
                          <a:r>
                            <a:rPr lang="fr-FR" sz="1200" dirty="0" err="1" smtClean="0"/>
                            <a:t>Ry</a:t>
                          </a:r>
                          <a:r>
                            <a:rPr lang="fr-FR" sz="1200" dirty="0" smtClean="0"/>
                            <a:t>, </a:t>
                          </a:r>
                          <a:r>
                            <a:rPr lang="fr-FR" sz="1200" dirty="0" err="1" smtClean="0"/>
                            <a:t>Rz</a:t>
                          </a:r>
                          <a:r>
                            <a:rPr lang="fr-FR" sz="1200" dirty="0" smtClean="0"/>
                            <a:t> en N</a:t>
                          </a:r>
                        </a:p>
                        <a:p>
                          <a:pPr algn="ctr"/>
                          <a:r>
                            <a:rPr lang="fr-FR" sz="1200" dirty="0" smtClean="0"/>
                            <a:t>L et M en Nm</a:t>
                          </a:r>
                          <a:endParaRPr lang="fr-FR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1200" dirty="0"/>
                        </a:p>
                      </a:txBody>
                      <a:tcPr/>
                    </a:tc>
                  </a:tr>
                  <a:tr h="144016">
                    <a:tc>
                      <a:txBody>
                        <a:bodyPr/>
                        <a:lstStyle/>
                        <a:p>
                          <a:pPr algn="ctr"/>
                          <a:endParaRPr lang="fr-FR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sz="1200" dirty="0" smtClean="0"/>
                            <a:t>Résister à</a:t>
                          </a:r>
                          <a:r>
                            <a:rPr lang="fr-FR" sz="1200" baseline="0" dirty="0" smtClean="0"/>
                            <a:t> l’ambiance extérieure</a:t>
                          </a:r>
                          <a:endParaRPr lang="fr-FR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/>
                            <a:t>Température, humidité …</a:t>
                          </a:r>
                          <a:endParaRPr lang="fr-FR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12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6" name="Tableau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a14="http://schemas.microsoft.com/office/drawing/2010/main" xmlns="" xmlns:p14="http://schemas.microsoft.com/office/powerpoint/2010/main" val="1905318442"/>
                  </p:ext>
                </p:extLst>
              </p:nvPr>
            </p:nvGraphicFramePr>
            <p:xfrm>
              <a:off x="304800" y="3657025"/>
              <a:ext cx="7806280" cy="274320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44651"/>
                    <a:gridCol w="2477861"/>
                    <a:gridCol w="1561256"/>
                    <a:gridCol w="1561256"/>
                    <a:gridCol w="1561256"/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err="1" smtClean="0"/>
                            <a:t>Fonct</a:t>
                          </a:r>
                          <a:r>
                            <a:rPr lang="fr-FR" sz="1200" dirty="0" smtClean="0"/>
                            <a:t>°</a:t>
                          </a:r>
                          <a:endParaRPr lang="fr-FR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/>
                            <a:t>Intitulé</a:t>
                          </a:r>
                          <a:endParaRPr lang="fr-FR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/>
                            <a:t>Critère</a:t>
                          </a:r>
                          <a:endParaRPr lang="fr-FR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/>
                            <a:t>Niveau</a:t>
                          </a:r>
                          <a:endParaRPr lang="fr-FR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/>
                            <a:t>Limite</a:t>
                          </a:r>
                          <a:endParaRPr lang="fr-FR" sz="1200" dirty="0"/>
                        </a:p>
                      </a:txBody>
                      <a:tcPr anchor="ctr"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fr-FR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sz="1200" dirty="0" smtClean="0"/>
                            <a:t>Positionner les</a:t>
                          </a:r>
                          <a:r>
                            <a:rPr lang="fr-FR" sz="1200" baseline="0" dirty="0" smtClean="0"/>
                            <a:t> deux pièces entre elles</a:t>
                          </a:r>
                          <a:endParaRPr lang="fr-FR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/>
                            <a:t>Précision de guidage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/>
                            <a:t>Isostatisme</a:t>
                          </a:r>
                          <a:endParaRPr lang="fr-FR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1200" dirty="0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endParaRPr lang="fr-FR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fr-FR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12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/>
                            <a:t>Critère L/D</a:t>
                          </a:r>
                          <a:endParaRPr lang="fr-FR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1200" dirty="0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fr-FR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sz="1200" dirty="0" smtClean="0"/>
                            <a:t>Guider, permettre</a:t>
                          </a:r>
                          <a:r>
                            <a:rPr lang="fr-FR" sz="1200" baseline="0" dirty="0" smtClean="0"/>
                            <a:t> un mouvement relatif de rotation</a:t>
                          </a:r>
                          <a:endParaRPr lang="fr-FR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/>
                            <a:t>Rendement</a:t>
                          </a:r>
                          <a:endParaRPr lang="fr-FR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/>
                            <a:t>En %</a:t>
                          </a:r>
                          <a:endParaRPr lang="fr-FR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1200" dirty="0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endParaRPr lang="fr-FR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fr-FR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/>
                            <a:t>Vitesse de</a:t>
                          </a:r>
                          <a:r>
                            <a:rPr lang="fr-FR" sz="1200" baseline="0" dirty="0" smtClean="0"/>
                            <a:t> rotation</a:t>
                          </a:r>
                          <a:endParaRPr lang="fr-FR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300391" t="-535556" r="-100000" b="-35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1200" dirty="0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fr-FR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sz="1200" dirty="0" smtClean="0"/>
                            <a:t>Transmettre</a:t>
                          </a:r>
                          <a:r>
                            <a:rPr lang="fr-FR" sz="1200" baseline="0" dirty="0" smtClean="0"/>
                            <a:t> et supporter les efforts</a:t>
                          </a:r>
                          <a:endParaRPr lang="fr-FR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/>
                            <a:t>Efforts transmissibles</a:t>
                          </a:r>
                          <a:endParaRPr lang="fr-FR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err="1" smtClean="0"/>
                            <a:t>Rx</a:t>
                          </a:r>
                          <a:r>
                            <a:rPr lang="fr-FR" sz="1200" dirty="0" smtClean="0"/>
                            <a:t>, </a:t>
                          </a:r>
                          <a:r>
                            <a:rPr lang="fr-FR" sz="1200" dirty="0" err="1" smtClean="0"/>
                            <a:t>Ry</a:t>
                          </a:r>
                          <a:r>
                            <a:rPr lang="fr-FR" sz="1200" dirty="0" smtClean="0"/>
                            <a:t>, </a:t>
                          </a:r>
                          <a:r>
                            <a:rPr lang="fr-FR" sz="1200" dirty="0" err="1" smtClean="0"/>
                            <a:t>Rz</a:t>
                          </a:r>
                          <a:r>
                            <a:rPr lang="fr-FR" sz="1200" dirty="0" smtClean="0"/>
                            <a:t> en N</a:t>
                          </a:r>
                        </a:p>
                        <a:p>
                          <a:pPr algn="ctr"/>
                          <a:r>
                            <a:rPr lang="fr-FR" sz="1200" dirty="0" smtClean="0"/>
                            <a:t>L et M en Nm</a:t>
                          </a:r>
                          <a:endParaRPr lang="fr-FR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1200" dirty="0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fr-FR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sz="1200" dirty="0" smtClean="0"/>
                            <a:t>Résister à</a:t>
                          </a:r>
                          <a:r>
                            <a:rPr lang="fr-FR" sz="1200" baseline="0" dirty="0" smtClean="0"/>
                            <a:t> l’ambiance extérieure</a:t>
                          </a:r>
                          <a:endParaRPr lang="fr-FR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/>
                            <a:t>Température, humidité …</a:t>
                          </a:r>
                          <a:endParaRPr lang="fr-FR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12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="" xmlns:p14="http://schemas.microsoft.com/office/powerpoint/2010/main" val="230102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75905"/>
            <a:ext cx="4392488" cy="5851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185" y="1196167"/>
            <a:ext cx="1338771" cy="932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5151759" y="927175"/>
            <a:ext cx="218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Coussinet de bielle</a:t>
            </a:r>
            <a:endParaRPr lang="fr-FR" sz="1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43968" y="2203847"/>
            <a:ext cx="1405202" cy="1345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182" y="3698339"/>
            <a:ext cx="1338774" cy="1456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392" y="5164537"/>
            <a:ext cx="1866354" cy="1475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098064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Positionner les deux pièces</a:t>
            </a:r>
            <a:endParaRPr lang="fr-FR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50" y="1844824"/>
            <a:ext cx="7867650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4030144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fr-FR" dirty="0" smtClean="0"/>
              <a:t>Guider les pièces – amélioration du rendement</a:t>
            </a:r>
            <a:endParaRPr lang="fr-FR" dirty="0"/>
          </a:p>
        </p:txBody>
      </p:sp>
      <p:pic>
        <p:nvPicPr>
          <p:cNvPr id="5" name="Picture 3"/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94463"/>
            <a:ext cx="7839075" cy="464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892096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Dimensionnement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40251734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fr-FR" dirty="0" smtClean="0"/>
              <a:t>Les coussinets autolubrifiants</a:t>
            </a:r>
          </a:p>
          <a:p>
            <a:r>
              <a:rPr lang="fr-FR" dirty="0" smtClean="0"/>
              <a:t>Les coussinets en composites (glacier)</a:t>
            </a:r>
          </a:p>
          <a:p>
            <a:r>
              <a:rPr lang="fr-FR" dirty="0" smtClean="0"/>
              <a:t>Les coussinets en polymère</a:t>
            </a:r>
          </a:p>
          <a:p>
            <a:r>
              <a:rPr lang="fr-FR" dirty="0" smtClean="0"/>
              <a:t>Les rotules lisses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Les différents types de bagues</a:t>
            </a: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857496"/>
            <a:ext cx="7839100" cy="1594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86446" y="980728"/>
            <a:ext cx="1995260" cy="1568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4451890"/>
            <a:ext cx="2762250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28992" y="4460517"/>
            <a:ext cx="3767128" cy="2220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793807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Performances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00808"/>
            <a:ext cx="7981348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978578051"/>
      </p:ext>
    </p:extLst>
  </p:cSld>
  <p:clrMapOvr>
    <a:masterClrMapping/>
  </p:clrMapOvr>
</p:sld>
</file>

<file path=ppt/theme/theme1.xml><?xml version="1.0" encoding="utf-8"?>
<a:theme xmlns:a="http://schemas.openxmlformats.org/drawingml/2006/main" name="Plaquette commercial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Pitchbook</Template>
  <TotalTime>0</TotalTime>
  <Words>377</Words>
  <Application>Microsoft Office PowerPoint</Application>
  <PresentationFormat>Affichage à l'écran (4:3)</PresentationFormat>
  <Paragraphs>130</Paragraphs>
  <Slides>18</Slides>
  <Notes>1</Notes>
  <HiddenSlides>1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19" baseType="lpstr">
      <vt:lpstr>Plaquette commerciale</vt:lpstr>
      <vt:lpstr>CLASSES Préparatoires AUX GRANDES écoles Sections PTSI – PT  Lycée Rouvière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  <vt:lpstr>Diapositive 12</vt:lpstr>
      <vt:lpstr>Diapositive 13</vt:lpstr>
      <vt:lpstr>Diapositive 14</vt:lpstr>
      <vt:lpstr>Diapositive 15</vt:lpstr>
      <vt:lpstr>Diapositive 16</vt:lpstr>
      <vt:lpstr>Diapositive 17</vt:lpstr>
      <vt:lpstr>Diapositive 18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CPT Paliers Lisses</dc:title>
  <dc:creator/>
  <cp:lastModifiedBy/>
  <cp:revision>1</cp:revision>
  <dcterms:created xsi:type="dcterms:W3CDTF">2011-01-14T10:02:43Z</dcterms:created>
  <dcterms:modified xsi:type="dcterms:W3CDTF">2013-05-03T09:45:39Z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1036</vt:i4>
  </property>
  <property fmtid="{D5CDD505-2E9C-101B-9397-08002B2CF9AE}" pid="3" name="_Version">
    <vt:lpwstr>12.0.4518</vt:lpwstr>
  </property>
</Properties>
</file>